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Default Extension="jpg" ContentType="image/jpg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696" y="849855"/>
            <a:ext cx="7921999" cy="88518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309813" y="0"/>
            <a:ext cx="8978265" cy="10287000"/>
          </a:xfrm>
          <a:custGeom>
            <a:avLst/>
            <a:gdLst/>
            <a:ahLst/>
            <a:cxnLst/>
            <a:rect l="l" t="t" r="r" b="b"/>
            <a:pathLst>
              <a:path w="8978265" h="10287000">
                <a:moveTo>
                  <a:pt x="8978184" y="10286998"/>
                </a:moveTo>
                <a:lnTo>
                  <a:pt x="0" y="10286998"/>
                </a:lnTo>
                <a:lnTo>
                  <a:pt x="0" y="0"/>
                </a:lnTo>
                <a:lnTo>
                  <a:pt x="8978184" y="0"/>
                </a:lnTo>
                <a:lnTo>
                  <a:pt x="8978184" y="10286998"/>
                </a:lnTo>
                <a:close/>
              </a:path>
            </a:pathLst>
          </a:custGeom>
          <a:solidFill>
            <a:srgbClr val="CAE7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5648784" y="7692376"/>
            <a:ext cx="2639695" cy="2595245"/>
          </a:xfrm>
          <a:custGeom>
            <a:avLst/>
            <a:gdLst/>
            <a:ahLst/>
            <a:cxnLst/>
            <a:rect l="l" t="t" r="r" b="b"/>
            <a:pathLst>
              <a:path w="2639694" h="2595245">
                <a:moveTo>
                  <a:pt x="2639215" y="378411"/>
                </a:moveTo>
                <a:lnTo>
                  <a:pt x="2639215" y="2146887"/>
                </a:lnTo>
                <a:lnTo>
                  <a:pt x="2606903" y="2168914"/>
                </a:lnTo>
                <a:lnTo>
                  <a:pt x="2564710" y="2197907"/>
                </a:lnTo>
                <a:lnTo>
                  <a:pt x="2522893" y="2227404"/>
                </a:lnTo>
                <a:lnTo>
                  <a:pt x="2481735" y="2257743"/>
                </a:lnTo>
                <a:lnTo>
                  <a:pt x="2441522" y="2289259"/>
                </a:lnTo>
                <a:lnTo>
                  <a:pt x="2402539" y="2322290"/>
                </a:lnTo>
                <a:lnTo>
                  <a:pt x="2369863" y="2353080"/>
                </a:lnTo>
                <a:lnTo>
                  <a:pt x="2334318" y="2390648"/>
                </a:lnTo>
                <a:lnTo>
                  <a:pt x="2302959" y="2428428"/>
                </a:lnTo>
                <a:lnTo>
                  <a:pt x="2273973" y="2468208"/>
                </a:lnTo>
                <a:lnTo>
                  <a:pt x="2247763" y="2509687"/>
                </a:lnTo>
                <a:lnTo>
                  <a:pt x="2224735" y="2552564"/>
                </a:lnTo>
                <a:lnTo>
                  <a:pt x="2206139" y="2594622"/>
                </a:lnTo>
                <a:lnTo>
                  <a:pt x="0" y="2594622"/>
                </a:lnTo>
                <a:lnTo>
                  <a:pt x="9510" y="2545008"/>
                </a:lnTo>
                <a:lnTo>
                  <a:pt x="21527" y="2499029"/>
                </a:lnTo>
                <a:lnTo>
                  <a:pt x="36799" y="2454218"/>
                </a:lnTo>
                <a:lnTo>
                  <a:pt x="55174" y="2410683"/>
                </a:lnTo>
                <a:lnTo>
                  <a:pt x="76499" y="2368534"/>
                </a:lnTo>
                <a:lnTo>
                  <a:pt x="100623" y="2327880"/>
                </a:lnTo>
                <a:lnTo>
                  <a:pt x="127392" y="2288831"/>
                </a:lnTo>
                <a:lnTo>
                  <a:pt x="156656" y="2251496"/>
                </a:lnTo>
                <a:lnTo>
                  <a:pt x="188262" y="2215985"/>
                </a:lnTo>
                <a:lnTo>
                  <a:pt x="222057" y="2182407"/>
                </a:lnTo>
                <a:lnTo>
                  <a:pt x="257889" y="2150872"/>
                </a:lnTo>
                <a:lnTo>
                  <a:pt x="295607" y="2121489"/>
                </a:lnTo>
                <a:lnTo>
                  <a:pt x="335057" y="2094367"/>
                </a:lnTo>
                <a:lnTo>
                  <a:pt x="376088" y="2069617"/>
                </a:lnTo>
                <a:lnTo>
                  <a:pt x="418548" y="2047347"/>
                </a:lnTo>
                <a:lnTo>
                  <a:pt x="462284" y="2027668"/>
                </a:lnTo>
                <a:lnTo>
                  <a:pt x="507145" y="2010688"/>
                </a:lnTo>
                <a:lnTo>
                  <a:pt x="552977" y="1996517"/>
                </a:lnTo>
                <a:lnTo>
                  <a:pt x="599629" y="1985264"/>
                </a:lnTo>
                <a:lnTo>
                  <a:pt x="646948" y="1977039"/>
                </a:lnTo>
                <a:lnTo>
                  <a:pt x="694783" y="1971952"/>
                </a:lnTo>
                <a:lnTo>
                  <a:pt x="742981" y="1970112"/>
                </a:lnTo>
                <a:lnTo>
                  <a:pt x="791390" y="1971628"/>
                </a:lnTo>
                <a:lnTo>
                  <a:pt x="843312" y="1978051"/>
                </a:lnTo>
                <a:lnTo>
                  <a:pt x="948488" y="1993119"/>
                </a:lnTo>
                <a:lnTo>
                  <a:pt x="1001076" y="1998876"/>
                </a:lnTo>
                <a:lnTo>
                  <a:pt x="1053220" y="2001523"/>
                </a:lnTo>
                <a:lnTo>
                  <a:pt x="1104587" y="1999616"/>
                </a:lnTo>
                <a:lnTo>
                  <a:pt x="1154842" y="1991712"/>
                </a:lnTo>
                <a:lnTo>
                  <a:pt x="1203655" y="1976367"/>
                </a:lnTo>
                <a:lnTo>
                  <a:pt x="1245014" y="1954667"/>
                </a:lnTo>
                <a:lnTo>
                  <a:pt x="1281225" y="1926367"/>
                </a:lnTo>
                <a:lnTo>
                  <a:pt x="1312309" y="1892385"/>
                </a:lnTo>
                <a:lnTo>
                  <a:pt x="1338288" y="1853639"/>
                </a:lnTo>
                <a:lnTo>
                  <a:pt x="1359183" y="1811048"/>
                </a:lnTo>
                <a:lnTo>
                  <a:pt x="1375016" y="1765530"/>
                </a:lnTo>
                <a:lnTo>
                  <a:pt x="1385807" y="1718005"/>
                </a:lnTo>
                <a:lnTo>
                  <a:pt x="1391578" y="1669390"/>
                </a:lnTo>
                <a:lnTo>
                  <a:pt x="1392350" y="1620604"/>
                </a:lnTo>
                <a:lnTo>
                  <a:pt x="1388146" y="1572565"/>
                </a:lnTo>
                <a:lnTo>
                  <a:pt x="1378985" y="1526193"/>
                </a:lnTo>
                <a:lnTo>
                  <a:pt x="1364470" y="1480355"/>
                </a:lnTo>
                <a:lnTo>
                  <a:pt x="1346986" y="1435820"/>
                </a:lnTo>
                <a:lnTo>
                  <a:pt x="1326853" y="1392482"/>
                </a:lnTo>
                <a:lnTo>
                  <a:pt x="1304391" y="1350232"/>
                </a:lnTo>
                <a:lnTo>
                  <a:pt x="1279922" y="1308966"/>
                </a:lnTo>
                <a:lnTo>
                  <a:pt x="1253765" y="1268575"/>
                </a:lnTo>
                <a:lnTo>
                  <a:pt x="1226240" y="1228953"/>
                </a:lnTo>
                <a:lnTo>
                  <a:pt x="1197670" y="1189993"/>
                </a:lnTo>
                <a:lnTo>
                  <a:pt x="1168373" y="1151589"/>
                </a:lnTo>
                <a:lnTo>
                  <a:pt x="1079345" y="1037961"/>
                </a:lnTo>
                <a:lnTo>
                  <a:pt x="1050472" y="998770"/>
                </a:lnTo>
                <a:lnTo>
                  <a:pt x="1022688" y="958489"/>
                </a:lnTo>
                <a:lnTo>
                  <a:pt x="996420" y="917162"/>
                </a:lnTo>
                <a:lnTo>
                  <a:pt x="972097" y="874831"/>
                </a:lnTo>
                <a:lnTo>
                  <a:pt x="950145" y="831538"/>
                </a:lnTo>
                <a:lnTo>
                  <a:pt x="930990" y="787327"/>
                </a:lnTo>
                <a:lnTo>
                  <a:pt x="915062" y="742240"/>
                </a:lnTo>
                <a:lnTo>
                  <a:pt x="902786" y="696321"/>
                </a:lnTo>
                <a:lnTo>
                  <a:pt x="894591" y="649610"/>
                </a:lnTo>
                <a:lnTo>
                  <a:pt x="890902" y="602152"/>
                </a:lnTo>
                <a:lnTo>
                  <a:pt x="891581" y="554589"/>
                </a:lnTo>
                <a:lnTo>
                  <a:pt x="897001" y="507962"/>
                </a:lnTo>
                <a:lnTo>
                  <a:pt x="906905" y="462432"/>
                </a:lnTo>
                <a:lnTo>
                  <a:pt x="921037" y="418159"/>
                </a:lnTo>
                <a:lnTo>
                  <a:pt x="939139" y="375301"/>
                </a:lnTo>
                <a:lnTo>
                  <a:pt x="960955" y="334019"/>
                </a:lnTo>
                <a:lnTo>
                  <a:pt x="986227" y="294473"/>
                </a:lnTo>
                <a:lnTo>
                  <a:pt x="1014700" y="256821"/>
                </a:lnTo>
                <a:lnTo>
                  <a:pt x="1046116" y="221225"/>
                </a:lnTo>
                <a:lnTo>
                  <a:pt x="1080218" y="187842"/>
                </a:lnTo>
                <a:lnTo>
                  <a:pt x="1116749" y="156834"/>
                </a:lnTo>
                <a:lnTo>
                  <a:pt x="1155453" y="128359"/>
                </a:lnTo>
                <a:lnTo>
                  <a:pt x="1196073" y="102577"/>
                </a:lnTo>
                <a:lnTo>
                  <a:pt x="1238352" y="79649"/>
                </a:lnTo>
                <a:lnTo>
                  <a:pt x="1282033" y="59733"/>
                </a:lnTo>
                <a:lnTo>
                  <a:pt x="1326860" y="42989"/>
                </a:lnTo>
                <a:lnTo>
                  <a:pt x="1375436" y="28495"/>
                </a:lnTo>
                <a:lnTo>
                  <a:pt x="1424450" y="17135"/>
                </a:lnTo>
                <a:lnTo>
                  <a:pt x="1473835" y="8757"/>
                </a:lnTo>
                <a:lnTo>
                  <a:pt x="1523522" y="3209"/>
                </a:lnTo>
                <a:lnTo>
                  <a:pt x="1573446" y="341"/>
                </a:lnTo>
                <a:lnTo>
                  <a:pt x="1623539" y="0"/>
                </a:lnTo>
                <a:lnTo>
                  <a:pt x="1673732" y="2034"/>
                </a:lnTo>
                <a:lnTo>
                  <a:pt x="1723959" y="6293"/>
                </a:lnTo>
                <a:lnTo>
                  <a:pt x="1774153" y="12623"/>
                </a:lnTo>
                <a:lnTo>
                  <a:pt x="1824245" y="20875"/>
                </a:lnTo>
                <a:lnTo>
                  <a:pt x="1874169" y="30896"/>
                </a:lnTo>
                <a:lnTo>
                  <a:pt x="1923857" y="42534"/>
                </a:lnTo>
                <a:lnTo>
                  <a:pt x="1973241" y="55638"/>
                </a:lnTo>
                <a:lnTo>
                  <a:pt x="2022256" y="70056"/>
                </a:lnTo>
                <a:lnTo>
                  <a:pt x="2070832" y="85637"/>
                </a:lnTo>
                <a:lnTo>
                  <a:pt x="2117541" y="101062"/>
                </a:lnTo>
                <a:lnTo>
                  <a:pt x="2164036" y="117716"/>
                </a:lnTo>
                <a:lnTo>
                  <a:pt x="2210252" y="135597"/>
                </a:lnTo>
                <a:lnTo>
                  <a:pt x="2256122" y="154699"/>
                </a:lnTo>
                <a:lnTo>
                  <a:pt x="2301581" y="175018"/>
                </a:lnTo>
                <a:lnTo>
                  <a:pt x="2346563" y="196552"/>
                </a:lnTo>
                <a:lnTo>
                  <a:pt x="2391002" y="219294"/>
                </a:lnTo>
                <a:lnTo>
                  <a:pt x="2434832" y="243242"/>
                </a:lnTo>
                <a:lnTo>
                  <a:pt x="2477987" y="268391"/>
                </a:lnTo>
                <a:lnTo>
                  <a:pt x="2520402" y="294737"/>
                </a:lnTo>
                <a:lnTo>
                  <a:pt x="2562011" y="322275"/>
                </a:lnTo>
                <a:lnTo>
                  <a:pt x="2602747" y="351003"/>
                </a:lnTo>
                <a:lnTo>
                  <a:pt x="2639215" y="378411"/>
                </a:lnTo>
                <a:close/>
              </a:path>
            </a:pathLst>
          </a:custGeom>
          <a:solidFill>
            <a:srgbClr val="FFC8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6510176" y="8123937"/>
            <a:ext cx="1778000" cy="2163445"/>
          </a:xfrm>
          <a:custGeom>
            <a:avLst/>
            <a:gdLst/>
            <a:ahLst/>
            <a:cxnLst/>
            <a:rect l="l" t="t" r="r" b="b"/>
            <a:pathLst>
              <a:path w="1778000" h="2163445">
                <a:moveTo>
                  <a:pt x="1777822" y="10752"/>
                </a:moveTo>
                <a:lnTo>
                  <a:pt x="1777822" y="88701"/>
                </a:lnTo>
                <a:lnTo>
                  <a:pt x="1771669" y="87866"/>
                </a:lnTo>
                <a:lnTo>
                  <a:pt x="1724905" y="84243"/>
                </a:lnTo>
                <a:lnTo>
                  <a:pt x="1678043" y="83369"/>
                </a:lnTo>
                <a:lnTo>
                  <a:pt x="1631181" y="85296"/>
                </a:lnTo>
                <a:lnTo>
                  <a:pt x="1582168" y="91131"/>
                </a:lnTo>
                <a:lnTo>
                  <a:pt x="1533925" y="100202"/>
                </a:lnTo>
                <a:lnTo>
                  <a:pt x="1486631" y="112397"/>
                </a:lnTo>
                <a:lnTo>
                  <a:pt x="1440465" y="127608"/>
                </a:lnTo>
                <a:lnTo>
                  <a:pt x="1395607" y="145723"/>
                </a:lnTo>
                <a:lnTo>
                  <a:pt x="1352237" y="166634"/>
                </a:lnTo>
                <a:lnTo>
                  <a:pt x="1310533" y="190230"/>
                </a:lnTo>
                <a:lnTo>
                  <a:pt x="1270675" y="216401"/>
                </a:lnTo>
                <a:lnTo>
                  <a:pt x="1232843" y="245037"/>
                </a:lnTo>
                <a:lnTo>
                  <a:pt x="1197216" y="276029"/>
                </a:lnTo>
                <a:lnTo>
                  <a:pt x="1163973" y="309267"/>
                </a:lnTo>
                <a:lnTo>
                  <a:pt x="1133293" y="344639"/>
                </a:lnTo>
                <a:lnTo>
                  <a:pt x="1105357" y="382038"/>
                </a:lnTo>
                <a:lnTo>
                  <a:pt x="1080343" y="421351"/>
                </a:lnTo>
                <a:lnTo>
                  <a:pt x="1058431" y="462471"/>
                </a:lnTo>
                <a:lnTo>
                  <a:pt x="1039801" y="505285"/>
                </a:lnTo>
                <a:lnTo>
                  <a:pt x="1024631" y="549686"/>
                </a:lnTo>
                <a:lnTo>
                  <a:pt x="1013490" y="597134"/>
                </a:lnTo>
                <a:lnTo>
                  <a:pt x="1005449" y="645521"/>
                </a:lnTo>
                <a:lnTo>
                  <a:pt x="1000193" y="694647"/>
                </a:lnTo>
                <a:lnTo>
                  <a:pt x="997412" y="744313"/>
                </a:lnTo>
                <a:lnTo>
                  <a:pt x="996791" y="794320"/>
                </a:lnTo>
                <a:lnTo>
                  <a:pt x="998018" y="844469"/>
                </a:lnTo>
                <a:lnTo>
                  <a:pt x="1000781" y="894562"/>
                </a:lnTo>
                <a:lnTo>
                  <a:pt x="1004766" y="944398"/>
                </a:lnTo>
                <a:lnTo>
                  <a:pt x="1009661" y="993780"/>
                </a:lnTo>
                <a:lnTo>
                  <a:pt x="1029369" y="1170452"/>
                </a:lnTo>
                <a:lnTo>
                  <a:pt x="1033214" y="1231160"/>
                </a:lnTo>
                <a:lnTo>
                  <a:pt x="1034592" y="1289402"/>
                </a:lnTo>
                <a:lnTo>
                  <a:pt x="1033504" y="1345178"/>
                </a:lnTo>
                <a:lnTo>
                  <a:pt x="1029950" y="1398488"/>
                </a:lnTo>
                <a:lnTo>
                  <a:pt x="1023930" y="1449332"/>
                </a:lnTo>
                <a:lnTo>
                  <a:pt x="1015444" y="1497710"/>
                </a:lnTo>
                <a:lnTo>
                  <a:pt x="1004491" y="1543622"/>
                </a:lnTo>
                <a:lnTo>
                  <a:pt x="991073" y="1587068"/>
                </a:lnTo>
                <a:lnTo>
                  <a:pt x="975189" y="1628048"/>
                </a:lnTo>
                <a:lnTo>
                  <a:pt x="956839" y="1666562"/>
                </a:lnTo>
                <a:lnTo>
                  <a:pt x="936022" y="1702609"/>
                </a:lnTo>
                <a:lnTo>
                  <a:pt x="912740" y="1736191"/>
                </a:lnTo>
                <a:lnTo>
                  <a:pt x="886992" y="1767307"/>
                </a:lnTo>
                <a:lnTo>
                  <a:pt x="858777" y="1795956"/>
                </a:lnTo>
                <a:lnTo>
                  <a:pt x="821102" y="1827093"/>
                </a:lnTo>
                <a:lnTo>
                  <a:pt x="780969" y="1854446"/>
                </a:lnTo>
                <a:lnTo>
                  <a:pt x="738731" y="1878445"/>
                </a:lnTo>
                <a:lnTo>
                  <a:pt x="694737" y="1899518"/>
                </a:lnTo>
                <a:lnTo>
                  <a:pt x="649340" y="1918096"/>
                </a:lnTo>
                <a:lnTo>
                  <a:pt x="602889" y="1934607"/>
                </a:lnTo>
                <a:lnTo>
                  <a:pt x="555736" y="1949479"/>
                </a:lnTo>
                <a:lnTo>
                  <a:pt x="508233" y="1963143"/>
                </a:lnTo>
                <a:lnTo>
                  <a:pt x="460729" y="1976026"/>
                </a:lnTo>
                <a:lnTo>
                  <a:pt x="409911" y="1990327"/>
                </a:lnTo>
                <a:lnTo>
                  <a:pt x="360117" y="2005140"/>
                </a:lnTo>
                <a:lnTo>
                  <a:pt x="311802" y="2020977"/>
                </a:lnTo>
                <a:lnTo>
                  <a:pt x="265420" y="2038349"/>
                </a:lnTo>
                <a:lnTo>
                  <a:pt x="221426" y="2057768"/>
                </a:lnTo>
                <a:lnTo>
                  <a:pt x="180275" y="2079746"/>
                </a:lnTo>
                <a:lnTo>
                  <a:pt x="142423" y="2104795"/>
                </a:lnTo>
                <a:lnTo>
                  <a:pt x="108323" y="2133426"/>
                </a:lnTo>
                <a:lnTo>
                  <a:pt x="81253" y="2163062"/>
                </a:lnTo>
                <a:lnTo>
                  <a:pt x="0" y="2163062"/>
                </a:lnTo>
                <a:lnTo>
                  <a:pt x="28862" y="2119514"/>
                </a:lnTo>
                <a:lnTo>
                  <a:pt x="60277" y="2083107"/>
                </a:lnTo>
                <a:lnTo>
                  <a:pt x="94961" y="2051122"/>
                </a:lnTo>
                <a:lnTo>
                  <a:pt x="132550" y="2023067"/>
                </a:lnTo>
                <a:lnTo>
                  <a:pt x="172681" y="1998452"/>
                </a:lnTo>
                <a:lnTo>
                  <a:pt x="214991" y="1976784"/>
                </a:lnTo>
                <a:lnTo>
                  <a:pt x="259116" y="1957573"/>
                </a:lnTo>
                <a:lnTo>
                  <a:pt x="304694" y="1940327"/>
                </a:lnTo>
                <a:lnTo>
                  <a:pt x="351362" y="1924556"/>
                </a:lnTo>
                <a:lnTo>
                  <a:pt x="398756" y="1909766"/>
                </a:lnTo>
                <a:lnTo>
                  <a:pt x="446513" y="1895469"/>
                </a:lnTo>
                <a:lnTo>
                  <a:pt x="496602" y="1881141"/>
                </a:lnTo>
                <a:lnTo>
                  <a:pt x="546914" y="1866148"/>
                </a:lnTo>
                <a:lnTo>
                  <a:pt x="596781" y="1849822"/>
                </a:lnTo>
                <a:lnTo>
                  <a:pt x="645537" y="1831496"/>
                </a:lnTo>
                <a:lnTo>
                  <a:pt x="692517" y="1810506"/>
                </a:lnTo>
                <a:lnTo>
                  <a:pt x="737053" y="1786183"/>
                </a:lnTo>
                <a:lnTo>
                  <a:pt x="778479" y="1757862"/>
                </a:lnTo>
                <a:lnTo>
                  <a:pt x="816129" y="1724876"/>
                </a:lnTo>
                <a:lnTo>
                  <a:pt x="845354" y="1694862"/>
                </a:lnTo>
                <a:lnTo>
                  <a:pt x="871436" y="1661672"/>
                </a:lnTo>
                <a:lnTo>
                  <a:pt x="894391" y="1625290"/>
                </a:lnTo>
                <a:lnTo>
                  <a:pt x="914237" y="1585700"/>
                </a:lnTo>
                <a:lnTo>
                  <a:pt x="930990" y="1542884"/>
                </a:lnTo>
                <a:lnTo>
                  <a:pt x="944666" y="1496828"/>
                </a:lnTo>
                <a:lnTo>
                  <a:pt x="955281" y="1447513"/>
                </a:lnTo>
                <a:lnTo>
                  <a:pt x="962852" y="1394924"/>
                </a:lnTo>
                <a:lnTo>
                  <a:pt x="967396" y="1339045"/>
                </a:lnTo>
                <a:lnTo>
                  <a:pt x="968929" y="1279858"/>
                </a:lnTo>
                <a:lnTo>
                  <a:pt x="967468" y="1217348"/>
                </a:lnTo>
                <a:lnTo>
                  <a:pt x="963028" y="1151497"/>
                </a:lnTo>
                <a:lnTo>
                  <a:pt x="943197" y="972115"/>
                </a:lnTo>
                <a:lnTo>
                  <a:pt x="938008" y="920250"/>
                </a:lnTo>
                <a:lnTo>
                  <a:pt x="933672" y="868101"/>
                </a:lnTo>
                <a:lnTo>
                  <a:pt x="930615" y="815810"/>
                </a:lnTo>
                <a:lnTo>
                  <a:pt x="929265" y="763518"/>
                </a:lnTo>
                <a:lnTo>
                  <a:pt x="930047" y="711369"/>
                </a:lnTo>
                <a:lnTo>
                  <a:pt x="933388" y="659505"/>
                </a:lnTo>
                <a:lnTo>
                  <a:pt x="939714" y="608066"/>
                </a:lnTo>
                <a:lnTo>
                  <a:pt x="949452" y="557196"/>
                </a:lnTo>
                <a:lnTo>
                  <a:pt x="963028" y="507038"/>
                </a:lnTo>
                <a:lnTo>
                  <a:pt x="978011" y="464173"/>
                </a:lnTo>
                <a:lnTo>
                  <a:pt x="995941" y="422447"/>
                </a:lnTo>
                <a:lnTo>
                  <a:pt x="1016694" y="381978"/>
                </a:lnTo>
                <a:lnTo>
                  <a:pt x="1040146" y="342881"/>
                </a:lnTo>
                <a:lnTo>
                  <a:pt x="1066171" y="305273"/>
                </a:lnTo>
                <a:lnTo>
                  <a:pt x="1094647" y="269268"/>
                </a:lnTo>
                <a:lnTo>
                  <a:pt x="1125448" y="234984"/>
                </a:lnTo>
                <a:lnTo>
                  <a:pt x="1158450" y="202535"/>
                </a:lnTo>
                <a:lnTo>
                  <a:pt x="1193529" y="172040"/>
                </a:lnTo>
                <a:lnTo>
                  <a:pt x="1230560" y="143613"/>
                </a:lnTo>
                <a:lnTo>
                  <a:pt x="1269419" y="117370"/>
                </a:lnTo>
                <a:lnTo>
                  <a:pt x="1309982" y="93428"/>
                </a:lnTo>
                <a:lnTo>
                  <a:pt x="1352125" y="71902"/>
                </a:lnTo>
                <a:lnTo>
                  <a:pt x="1395722" y="52910"/>
                </a:lnTo>
                <a:lnTo>
                  <a:pt x="1440650" y="36566"/>
                </a:lnTo>
                <a:lnTo>
                  <a:pt x="1486784" y="22987"/>
                </a:lnTo>
                <a:lnTo>
                  <a:pt x="1534000" y="12289"/>
                </a:lnTo>
                <a:lnTo>
                  <a:pt x="1582174" y="4588"/>
                </a:lnTo>
                <a:lnTo>
                  <a:pt x="1631181" y="0"/>
                </a:lnTo>
                <a:lnTo>
                  <a:pt x="1679668" y="1175"/>
                </a:lnTo>
                <a:lnTo>
                  <a:pt x="1728068" y="4683"/>
                </a:lnTo>
                <a:lnTo>
                  <a:pt x="1776295" y="10495"/>
                </a:lnTo>
                <a:lnTo>
                  <a:pt x="1777822" y="10752"/>
                </a:lnTo>
                <a:close/>
              </a:path>
            </a:pathLst>
          </a:custGeom>
          <a:solidFill>
            <a:srgbClr val="1B73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0"/>
            <a:ext cx="2414270" cy="2727960"/>
          </a:xfrm>
          <a:custGeom>
            <a:avLst/>
            <a:gdLst/>
            <a:ahLst/>
            <a:cxnLst/>
            <a:rect l="l" t="t" r="r" b="b"/>
            <a:pathLst>
              <a:path w="2414270" h="2727960">
                <a:moveTo>
                  <a:pt x="0" y="2685553"/>
                </a:moveTo>
                <a:lnTo>
                  <a:pt x="0" y="0"/>
                </a:lnTo>
                <a:lnTo>
                  <a:pt x="2404537" y="0"/>
                </a:lnTo>
                <a:lnTo>
                  <a:pt x="2410035" y="30486"/>
                </a:lnTo>
                <a:lnTo>
                  <a:pt x="2413944" y="76928"/>
                </a:lnTo>
                <a:lnTo>
                  <a:pt x="2413717" y="123755"/>
                </a:lnTo>
                <a:lnTo>
                  <a:pt x="2409575" y="170732"/>
                </a:lnTo>
                <a:lnTo>
                  <a:pt x="2401738" y="217622"/>
                </a:lnTo>
                <a:lnTo>
                  <a:pt x="2390425" y="264191"/>
                </a:lnTo>
                <a:lnTo>
                  <a:pt x="2375857" y="310201"/>
                </a:lnTo>
                <a:lnTo>
                  <a:pt x="2358254" y="355419"/>
                </a:lnTo>
                <a:lnTo>
                  <a:pt x="2337834" y="399609"/>
                </a:lnTo>
                <a:lnTo>
                  <a:pt x="2314819" y="442534"/>
                </a:lnTo>
                <a:lnTo>
                  <a:pt x="2289428" y="483959"/>
                </a:lnTo>
                <a:lnTo>
                  <a:pt x="2261881" y="523648"/>
                </a:lnTo>
                <a:lnTo>
                  <a:pt x="2232398" y="561367"/>
                </a:lnTo>
                <a:lnTo>
                  <a:pt x="2198942" y="599708"/>
                </a:lnTo>
                <a:lnTo>
                  <a:pt x="2163783" y="636297"/>
                </a:lnTo>
                <a:lnTo>
                  <a:pt x="2127094" y="671298"/>
                </a:lnTo>
                <a:lnTo>
                  <a:pt x="2089047" y="704877"/>
                </a:lnTo>
                <a:lnTo>
                  <a:pt x="2049812" y="737198"/>
                </a:lnTo>
                <a:lnTo>
                  <a:pt x="2009564" y="768426"/>
                </a:lnTo>
                <a:lnTo>
                  <a:pt x="1968473" y="798725"/>
                </a:lnTo>
                <a:lnTo>
                  <a:pt x="1926711" y="828261"/>
                </a:lnTo>
                <a:lnTo>
                  <a:pt x="1884451" y="857199"/>
                </a:lnTo>
                <a:lnTo>
                  <a:pt x="1841865" y="885703"/>
                </a:lnTo>
                <a:lnTo>
                  <a:pt x="1799125" y="913937"/>
                </a:lnTo>
                <a:lnTo>
                  <a:pt x="1756402" y="942068"/>
                </a:lnTo>
                <a:lnTo>
                  <a:pt x="1713868" y="970259"/>
                </a:lnTo>
                <a:lnTo>
                  <a:pt x="1671697" y="998676"/>
                </a:lnTo>
                <a:lnTo>
                  <a:pt x="1629788" y="1027672"/>
                </a:lnTo>
                <a:lnTo>
                  <a:pt x="1588094" y="1057547"/>
                </a:lnTo>
                <a:lnTo>
                  <a:pt x="1546865" y="1088386"/>
                </a:lnTo>
                <a:lnTo>
                  <a:pt x="1506351" y="1120274"/>
                </a:lnTo>
                <a:lnTo>
                  <a:pt x="1466801" y="1153298"/>
                </a:lnTo>
                <a:lnTo>
                  <a:pt x="1428466" y="1187541"/>
                </a:lnTo>
                <a:lnTo>
                  <a:pt x="1391595" y="1223088"/>
                </a:lnTo>
                <a:lnTo>
                  <a:pt x="1356438" y="1260026"/>
                </a:lnTo>
                <a:lnTo>
                  <a:pt x="1323244" y="1298440"/>
                </a:lnTo>
                <a:lnTo>
                  <a:pt x="1292264" y="1338413"/>
                </a:lnTo>
                <a:lnTo>
                  <a:pt x="1263748" y="1380033"/>
                </a:lnTo>
                <a:lnTo>
                  <a:pt x="1237944" y="1423383"/>
                </a:lnTo>
                <a:lnTo>
                  <a:pt x="1215103" y="1468549"/>
                </a:lnTo>
                <a:lnTo>
                  <a:pt x="1195475" y="1515616"/>
                </a:lnTo>
                <a:lnTo>
                  <a:pt x="1178020" y="1563237"/>
                </a:lnTo>
                <a:lnTo>
                  <a:pt x="1163687" y="1611736"/>
                </a:lnTo>
                <a:lnTo>
                  <a:pt x="1151970" y="1660978"/>
                </a:lnTo>
                <a:lnTo>
                  <a:pt x="1142364" y="1710827"/>
                </a:lnTo>
                <a:lnTo>
                  <a:pt x="1134363" y="1761149"/>
                </a:lnTo>
                <a:lnTo>
                  <a:pt x="1127462" y="1811807"/>
                </a:lnTo>
                <a:lnTo>
                  <a:pt x="1114937" y="1913590"/>
                </a:lnTo>
                <a:lnTo>
                  <a:pt x="1108303" y="1964443"/>
                </a:lnTo>
                <a:lnTo>
                  <a:pt x="1100747" y="2015090"/>
                </a:lnTo>
                <a:lnTo>
                  <a:pt x="1091763" y="2065395"/>
                </a:lnTo>
                <a:lnTo>
                  <a:pt x="1080847" y="2115223"/>
                </a:lnTo>
                <a:lnTo>
                  <a:pt x="1067492" y="2164437"/>
                </a:lnTo>
                <a:lnTo>
                  <a:pt x="1051194" y="2212903"/>
                </a:lnTo>
                <a:lnTo>
                  <a:pt x="1033102" y="2257408"/>
                </a:lnTo>
                <a:lnTo>
                  <a:pt x="1012002" y="2300370"/>
                </a:lnTo>
                <a:lnTo>
                  <a:pt x="988053" y="2341718"/>
                </a:lnTo>
                <a:lnTo>
                  <a:pt x="961421" y="2381379"/>
                </a:lnTo>
                <a:lnTo>
                  <a:pt x="932265" y="2419283"/>
                </a:lnTo>
                <a:lnTo>
                  <a:pt x="900750" y="2455356"/>
                </a:lnTo>
                <a:lnTo>
                  <a:pt x="867037" y="2489527"/>
                </a:lnTo>
                <a:lnTo>
                  <a:pt x="831288" y="2521723"/>
                </a:lnTo>
                <a:lnTo>
                  <a:pt x="793667" y="2551874"/>
                </a:lnTo>
                <a:lnTo>
                  <a:pt x="754336" y="2579907"/>
                </a:lnTo>
                <a:lnTo>
                  <a:pt x="713456" y="2605750"/>
                </a:lnTo>
                <a:lnTo>
                  <a:pt x="671191" y="2629332"/>
                </a:lnTo>
                <a:lnTo>
                  <a:pt x="627703" y="2650580"/>
                </a:lnTo>
                <a:lnTo>
                  <a:pt x="583154" y="2669422"/>
                </a:lnTo>
                <a:lnTo>
                  <a:pt x="537707" y="2685786"/>
                </a:lnTo>
                <a:lnTo>
                  <a:pt x="491523" y="2699602"/>
                </a:lnTo>
                <a:lnTo>
                  <a:pt x="444766" y="2710796"/>
                </a:lnTo>
                <a:lnTo>
                  <a:pt x="397599" y="2719296"/>
                </a:lnTo>
                <a:lnTo>
                  <a:pt x="350182" y="2725032"/>
                </a:lnTo>
                <a:lnTo>
                  <a:pt x="302679" y="2727930"/>
                </a:lnTo>
                <a:lnTo>
                  <a:pt x="255252" y="2727919"/>
                </a:lnTo>
                <a:lnTo>
                  <a:pt x="207424" y="2725892"/>
                </a:lnTo>
                <a:lnTo>
                  <a:pt x="159875" y="2721184"/>
                </a:lnTo>
                <a:lnTo>
                  <a:pt x="112680" y="2713881"/>
                </a:lnTo>
                <a:lnTo>
                  <a:pt x="65918" y="2704068"/>
                </a:lnTo>
                <a:lnTo>
                  <a:pt x="19663" y="2691830"/>
                </a:lnTo>
                <a:lnTo>
                  <a:pt x="0" y="2685553"/>
                </a:lnTo>
                <a:close/>
              </a:path>
            </a:pathLst>
          </a:custGeom>
          <a:solidFill>
            <a:srgbClr val="CAE7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0" y="0"/>
            <a:ext cx="1516380" cy="2501900"/>
          </a:xfrm>
          <a:custGeom>
            <a:avLst/>
            <a:gdLst/>
            <a:ahLst/>
            <a:cxnLst/>
            <a:rect l="l" t="t" r="r" b="b"/>
            <a:pathLst>
              <a:path w="1516380" h="2501900">
                <a:moveTo>
                  <a:pt x="0" y="2501672"/>
                </a:moveTo>
                <a:lnTo>
                  <a:pt x="0" y="2412384"/>
                </a:lnTo>
                <a:lnTo>
                  <a:pt x="33006" y="2399858"/>
                </a:lnTo>
                <a:lnTo>
                  <a:pt x="74357" y="2381230"/>
                </a:lnTo>
                <a:lnTo>
                  <a:pt x="114208" y="2360232"/>
                </a:lnTo>
                <a:lnTo>
                  <a:pt x="152378" y="2336932"/>
                </a:lnTo>
                <a:lnTo>
                  <a:pt x="188687" y="2311395"/>
                </a:lnTo>
                <a:lnTo>
                  <a:pt x="222954" y="2283688"/>
                </a:lnTo>
                <a:lnTo>
                  <a:pt x="255000" y="2253876"/>
                </a:lnTo>
                <a:lnTo>
                  <a:pt x="284643" y="2222026"/>
                </a:lnTo>
                <a:lnTo>
                  <a:pt x="311704" y="2188203"/>
                </a:lnTo>
                <a:lnTo>
                  <a:pt x="336003" y="2152474"/>
                </a:lnTo>
                <a:lnTo>
                  <a:pt x="357358" y="2114905"/>
                </a:lnTo>
                <a:lnTo>
                  <a:pt x="375590" y="2075562"/>
                </a:lnTo>
                <a:lnTo>
                  <a:pt x="392568" y="2027215"/>
                </a:lnTo>
                <a:lnTo>
                  <a:pt x="406007" y="1977779"/>
                </a:lnTo>
                <a:lnTo>
                  <a:pt x="416272" y="1927413"/>
                </a:lnTo>
                <a:lnTo>
                  <a:pt x="423729" y="1876277"/>
                </a:lnTo>
                <a:lnTo>
                  <a:pt x="428741" y="1824531"/>
                </a:lnTo>
                <a:lnTo>
                  <a:pt x="431675" y="1772335"/>
                </a:lnTo>
                <a:lnTo>
                  <a:pt x="432894" y="1719849"/>
                </a:lnTo>
                <a:lnTo>
                  <a:pt x="432764" y="1667231"/>
                </a:lnTo>
                <a:lnTo>
                  <a:pt x="431649" y="1614643"/>
                </a:lnTo>
                <a:lnTo>
                  <a:pt x="429914" y="1562244"/>
                </a:lnTo>
                <a:lnTo>
                  <a:pt x="428664" y="1529272"/>
                </a:lnTo>
                <a:lnTo>
                  <a:pt x="426748" y="1467102"/>
                </a:lnTo>
                <a:lnTo>
                  <a:pt x="425497" y="1434130"/>
                </a:lnTo>
                <a:lnTo>
                  <a:pt x="426498" y="1370419"/>
                </a:lnTo>
                <a:lnTo>
                  <a:pt x="429838" y="1309510"/>
                </a:lnTo>
                <a:lnTo>
                  <a:pt x="435529" y="1251413"/>
                </a:lnTo>
                <a:lnTo>
                  <a:pt x="443584" y="1196137"/>
                </a:lnTo>
                <a:lnTo>
                  <a:pt x="454015" y="1143693"/>
                </a:lnTo>
                <a:lnTo>
                  <a:pt x="466836" y="1094088"/>
                </a:lnTo>
                <a:lnTo>
                  <a:pt x="482059" y="1047332"/>
                </a:lnTo>
                <a:lnTo>
                  <a:pt x="499697" y="1003435"/>
                </a:lnTo>
                <a:lnTo>
                  <a:pt x="519763" y="962405"/>
                </a:lnTo>
                <a:lnTo>
                  <a:pt x="542268" y="924253"/>
                </a:lnTo>
                <a:lnTo>
                  <a:pt x="567227" y="888987"/>
                </a:lnTo>
                <a:lnTo>
                  <a:pt x="594651" y="856617"/>
                </a:lnTo>
                <a:lnTo>
                  <a:pt x="624554" y="827152"/>
                </a:lnTo>
                <a:lnTo>
                  <a:pt x="656948" y="800601"/>
                </a:lnTo>
                <a:lnTo>
                  <a:pt x="701732" y="770448"/>
                </a:lnTo>
                <a:lnTo>
                  <a:pt x="748900" y="745783"/>
                </a:lnTo>
                <a:lnTo>
                  <a:pt x="797935" y="725604"/>
                </a:lnTo>
                <a:lnTo>
                  <a:pt x="848322" y="708911"/>
                </a:lnTo>
                <a:lnTo>
                  <a:pt x="899545" y="694702"/>
                </a:lnTo>
                <a:lnTo>
                  <a:pt x="951088" y="681975"/>
                </a:lnTo>
                <a:lnTo>
                  <a:pt x="1002435" y="669730"/>
                </a:lnTo>
                <a:lnTo>
                  <a:pt x="1020960" y="664602"/>
                </a:lnTo>
                <a:lnTo>
                  <a:pt x="1058594" y="658120"/>
                </a:lnTo>
                <a:lnTo>
                  <a:pt x="1139409" y="635833"/>
                </a:lnTo>
                <a:lnTo>
                  <a:pt x="1195932" y="616128"/>
                </a:lnTo>
                <a:lnTo>
                  <a:pt x="1246618" y="593826"/>
                </a:lnTo>
                <a:lnTo>
                  <a:pt x="1291400" y="568877"/>
                </a:lnTo>
                <a:lnTo>
                  <a:pt x="1330209" y="541233"/>
                </a:lnTo>
                <a:lnTo>
                  <a:pt x="1362977" y="510843"/>
                </a:lnTo>
                <a:lnTo>
                  <a:pt x="1389637" y="477658"/>
                </a:lnTo>
                <a:lnTo>
                  <a:pt x="1410119" y="441627"/>
                </a:lnTo>
                <a:lnTo>
                  <a:pt x="1425962" y="400010"/>
                </a:lnTo>
                <a:lnTo>
                  <a:pt x="1434272" y="357634"/>
                </a:lnTo>
                <a:lnTo>
                  <a:pt x="1435558" y="314871"/>
                </a:lnTo>
                <a:lnTo>
                  <a:pt x="1430326" y="272091"/>
                </a:lnTo>
                <a:lnTo>
                  <a:pt x="1419086" y="229667"/>
                </a:lnTo>
                <a:lnTo>
                  <a:pt x="1402344" y="187969"/>
                </a:lnTo>
                <a:lnTo>
                  <a:pt x="1380609" y="147370"/>
                </a:lnTo>
                <a:lnTo>
                  <a:pt x="1354389" y="108240"/>
                </a:lnTo>
                <a:lnTo>
                  <a:pt x="1324191" y="70951"/>
                </a:lnTo>
                <a:lnTo>
                  <a:pt x="1290523" y="35875"/>
                </a:lnTo>
                <a:lnTo>
                  <a:pt x="1253894" y="3383"/>
                </a:lnTo>
                <a:lnTo>
                  <a:pt x="1249416" y="0"/>
                </a:lnTo>
                <a:lnTo>
                  <a:pt x="1365122" y="0"/>
                </a:lnTo>
                <a:lnTo>
                  <a:pt x="1405368" y="45664"/>
                </a:lnTo>
                <a:lnTo>
                  <a:pt x="1433982" y="84790"/>
                </a:lnTo>
                <a:lnTo>
                  <a:pt x="1458945" y="125527"/>
                </a:lnTo>
                <a:lnTo>
                  <a:pt x="1479883" y="167602"/>
                </a:lnTo>
                <a:lnTo>
                  <a:pt x="1496426" y="210744"/>
                </a:lnTo>
                <a:lnTo>
                  <a:pt x="1508201" y="254680"/>
                </a:lnTo>
                <a:lnTo>
                  <a:pt x="1514837" y="299139"/>
                </a:lnTo>
                <a:lnTo>
                  <a:pt x="1515961" y="343849"/>
                </a:lnTo>
                <a:lnTo>
                  <a:pt x="1511201" y="388537"/>
                </a:lnTo>
                <a:lnTo>
                  <a:pt x="1500187" y="432931"/>
                </a:lnTo>
                <a:lnTo>
                  <a:pt x="1482545" y="476760"/>
                </a:lnTo>
                <a:lnTo>
                  <a:pt x="1460524" y="514529"/>
                </a:lnTo>
                <a:lnTo>
                  <a:pt x="1433765" y="549641"/>
                </a:lnTo>
                <a:lnTo>
                  <a:pt x="1402152" y="582156"/>
                </a:lnTo>
                <a:lnTo>
                  <a:pt x="1365565" y="612135"/>
                </a:lnTo>
                <a:lnTo>
                  <a:pt x="1323888" y="639639"/>
                </a:lnTo>
                <a:lnTo>
                  <a:pt x="1277003" y="664729"/>
                </a:lnTo>
                <a:lnTo>
                  <a:pt x="1224791" y="687464"/>
                </a:lnTo>
                <a:lnTo>
                  <a:pt x="1167135" y="707906"/>
                </a:lnTo>
                <a:lnTo>
                  <a:pt x="1103917" y="726115"/>
                </a:lnTo>
                <a:lnTo>
                  <a:pt x="1084795" y="732060"/>
                </a:lnTo>
                <a:lnTo>
                  <a:pt x="1064982" y="736663"/>
                </a:lnTo>
                <a:lnTo>
                  <a:pt x="1045966" y="740176"/>
                </a:lnTo>
                <a:lnTo>
                  <a:pt x="1029235" y="742852"/>
                </a:lnTo>
                <a:lnTo>
                  <a:pt x="981959" y="754722"/>
                </a:lnTo>
                <a:lnTo>
                  <a:pt x="934090" y="767405"/>
                </a:lnTo>
                <a:lnTo>
                  <a:pt x="886262" y="781523"/>
                </a:lnTo>
                <a:lnTo>
                  <a:pt x="839114" y="797698"/>
                </a:lnTo>
                <a:lnTo>
                  <a:pt x="793283" y="816554"/>
                </a:lnTo>
                <a:lnTo>
                  <a:pt x="749407" y="838710"/>
                </a:lnTo>
                <a:lnTo>
                  <a:pt x="708121" y="864791"/>
                </a:lnTo>
                <a:lnTo>
                  <a:pt x="677517" y="890386"/>
                </a:lnTo>
                <a:lnTo>
                  <a:pt x="649578" y="919197"/>
                </a:lnTo>
                <a:lnTo>
                  <a:pt x="624274" y="951201"/>
                </a:lnTo>
                <a:lnTo>
                  <a:pt x="601571" y="986375"/>
                </a:lnTo>
                <a:lnTo>
                  <a:pt x="581440" y="1024696"/>
                </a:lnTo>
                <a:lnTo>
                  <a:pt x="563846" y="1066141"/>
                </a:lnTo>
                <a:lnTo>
                  <a:pt x="548760" y="1110687"/>
                </a:lnTo>
                <a:lnTo>
                  <a:pt x="536149" y="1158309"/>
                </a:lnTo>
                <a:lnTo>
                  <a:pt x="525982" y="1208986"/>
                </a:lnTo>
                <a:lnTo>
                  <a:pt x="518227" y="1262693"/>
                </a:lnTo>
                <a:lnTo>
                  <a:pt x="512851" y="1319408"/>
                </a:lnTo>
                <a:lnTo>
                  <a:pt x="509824" y="1379108"/>
                </a:lnTo>
                <a:lnTo>
                  <a:pt x="509114" y="1441768"/>
                </a:lnTo>
                <a:lnTo>
                  <a:pt x="507913" y="1472947"/>
                </a:lnTo>
                <a:lnTo>
                  <a:pt x="509143" y="1504231"/>
                </a:lnTo>
                <a:lnTo>
                  <a:pt x="511463" y="1536313"/>
                </a:lnTo>
                <a:lnTo>
                  <a:pt x="513531" y="1569882"/>
                </a:lnTo>
                <a:lnTo>
                  <a:pt x="515546" y="1620253"/>
                </a:lnTo>
                <a:lnTo>
                  <a:pt x="517031" y="1670799"/>
                </a:lnTo>
                <a:lnTo>
                  <a:pt x="517666" y="1721407"/>
                </a:lnTo>
                <a:lnTo>
                  <a:pt x="517133" y="1771964"/>
                </a:lnTo>
                <a:lnTo>
                  <a:pt x="515110" y="1822357"/>
                </a:lnTo>
                <a:lnTo>
                  <a:pt x="511280" y="1872474"/>
                </a:lnTo>
                <a:lnTo>
                  <a:pt x="505322" y="1922200"/>
                </a:lnTo>
                <a:lnTo>
                  <a:pt x="496918" y="1971424"/>
                </a:lnTo>
                <a:lnTo>
                  <a:pt x="485747" y="2020031"/>
                </a:lnTo>
                <a:lnTo>
                  <a:pt x="471490" y="2067910"/>
                </a:lnTo>
                <a:lnTo>
                  <a:pt x="453828" y="2114946"/>
                </a:lnTo>
                <a:lnTo>
                  <a:pt x="435208" y="2155121"/>
                </a:lnTo>
                <a:lnTo>
                  <a:pt x="413720" y="2193632"/>
                </a:lnTo>
                <a:lnTo>
                  <a:pt x="389511" y="2230424"/>
                </a:lnTo>
                <a:lnTo>
                  <a:pt x="362732" y="2265443"/>
                </a:lnTo>
                <a:lnTo>
                  <a:pt x="333533" y="2298634"/>
                </a:lnTo>
                <a:lnTo>
                  <a:pt x="302064" y="2329941"/>
                </a:lnTo>
                <a:lnTo>
                  <a:pt x="268474" y="2359309"/>
                </a:lnTo>
                <a:lnTo>
                  <a:pt x="232913" y="2386685"/>
                </a:lnTo>
                <a:lnTo>
                  <a:pt x="195530" y="2412013"/>
                </a:lnTo>
                <a:lnTo>
                  <a:pt x="156477" y="2435238"/>
                </a:lnTo>
                <a:lnTo>
                  <a:pt x="115901" y="2456305"/>
                </a:lnTo>
                <a:lnTo>
                  <a:pt x="73954" y="2475159"/>
                </a:lnTo>
                <a:lnTo>
                  <a:pt x="30784" y="2491746"/>
                </a:lnTo>
                <a:lnTo>
                  <a:pt x="0" y="2501672"/>
                </a:lnTo>
                <a:close/>
              </a:path>
            </a:pathLst>
          </a:custGeom>
          <a:solidFill>
            <a:srgbClr val="1B737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2191" y="5638800"/>
            <a:ext cx="3648074" cy="24193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33798" y="2485880"/>
            <a:ext cx="16620402" cy="1625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1B7378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1B7378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1B7378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2670726"/>
            <a:ext cx="7294880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1B7378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-74427" y="2476455"/>
            <a:ext cx="18436854" cy="5683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9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507296" cy="102851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275147" y="6459432"/>
            <a:ext cx="5013325" cy="3827779"/>
            <a:chOff x="13275147" y="6459432"/>
            <a:chExt cx="5013325" cy="3827779"/>
          </a:xfrm>
        </p:grpSpPr>
        <p:sp>
          <p:nvSpPr>
            <p:cNvPr id="4" name="object 4"/>
            <p:cNvSpPr/>
            <p:nvPr/>
          </p:nvSpPr>
          <p:spPr>
            <a:xfrm>
              <a:off x="13736740" y="6760210"/>
              <a:ext cx="4551680" cy="3526790"/>
            </a:xfrm>
            <a:custGeom>
              <a:avLst/>
              <a:gdLst/>
              <a:ahLst/>
              <a:cxnLst/>
              <a:rect l="l" t="t" r="r" b="b"/>
              <a:pathLst>
                <a:path w="4551680" h="3526790">
                  <a:moveTo>
                    <a:pt x="4551259" y="3526789"/>
                  </a:moveTo>
                  <a:lnTo>
                    <a:pt x="296992" y="3526789"/>
                  </a:lnTo>
                  <a:lnTo>
                    <a:pt x="272275" y="3491953"/>
                  </a:lnTo>
                  <a:lnTo>
                    <a:pt x="244534" y="3450045"/>
                  </a:lnTo>
                  <a:lnTo>
                    <a:pt x="218212" y="3407352"/>
                  </a:lnTo>
                  <a:lnTo>
                    <a:pt x="193320" y="3363923"/>
                  </a:lnTo>
                  <a:lnTo>
                    <a:pt x="169873" y="3319804"/>
                  </a:lnTo>
                  <a:lnTo>
                    <a:pt x="147881" y="3275043"/>
                  </a:lnTo>
                  <a:lnTo>
                    <a:pt x="127358" y="3229685"/>
                  </a:lnTo>
                  <a:lnTo>
                    <a:pt x="108317" y="3183779"/>
                  </a:lnTo>
                  <a:lnTo>
                    <a:pt x="90770" y="3137370"/>
                  </a:lnTo>
                  <a:lnTo>
                    <a:pt x="74730" y="3090506"/>
                  </a:lnTo>
                  <a:lnTo>
                    <a:pt x="60209" y="3043235"/>
                  </a:lnTo>
                  <a:lnTo>
                    <a:pt x="47221" y="2995602"/>
                  </a:lnTo>
                  <a:lnTo>
                    <a:pt x="35778" y="2947655"/>
                  </a:lnTo>
                  <a:lnTo>
                    <a:pt x="25893" y="2899440"/>
                  </a:lnTo>
                  <a:lnTo>
                    <a:pt x="17577" y="2851006"/>
                  </a:lnTo>
                  <a:lnTo>
                    <a:pt x="10845" y="2802398"/>
                  </a:lnTo>
                  <a:lnTo>
                    <a:pt x="5708" y="2753663"/>
                  </a:lnTo>
                  <a:lnTo>
                    <a:pt x="2180" y="2704849"/>
                  </a:lnTo>
                  <a:lnTo>
                    <a:pt x="273" y="2656003"/>
                  </a:lnTo>
                  <a:lnTo>
                    <a:pt x="0" y="2607171"/>
                  </a:lnTo>
                  <a:lnTo>
                    <a:pt x="1372" y="2558400"/>
                  </a:lnTo>
                  <a:lnTo>
                    <a:pt x="4404" y="2509738"/>
                  </a:lnTo>
                  <a:lnTo>
                    <a:pt x="9108" y="2461231"/>
                  </a:lnTo>
                  <a:lnTo>
                    <a:pt x="15496" y="2412926"/>
                  </a:lnTo>
                  <a:lnTo>
                    <a:pt x="23581" y="2364870"/>
                  </a:lnTo>
                  <a:lnTo>
                    <a:pt x="33376" y="2317110"/>
                  </a:lnTo>
                  <a:lnTo>
                    <a:pt x="44894" y="2269694"/>
                  </a:lnTo>
                  <a:lnTo>
                    <a:pt x="58146" y="2222667"/>
                  </a:lnTo>
                  <a:lnTo>
                    <a:pt x="72742" y="2177705"/>
                  </a:lnTo>
                  <a:lnTo>
                    <a:pt x="88885" y="2133372"/>
                  </a:lnTo>
                  <a:lnTo>
                    <a:pt x="106536" y="2089696"/>
                  </a:lnTo>
                  <a:lnTo>
                    <a:pt x="125658" y="2046703"/>
                  </a:lnTo>
                  <a:lnTo>
                    <a:pt x="146214" y="2004421"/>
                  </a:lnTo>
                  <a:lnTo>
                    <a:pt x="168166" y="1962875"/>
                  </a:lnTo>
                  <a:lnTo>
                    <a:pt x="191476" y="1922092"/>
                  </a:lnTo>
                  <a:lnTo>
                    <a:pt x="216107" y="1882100"/>
                  </a:lnTo>
                  <a:lnTo>
                    <a:pt x="242021" y="1842925"/>
                  </a:lnTo>
                  <a:lnTo>
                    <a:pt x="269181" y="1804593"/>
                  </a:lnTo>
                  <a:lnTo>
                    <a:pt x="297549" y="1767132"/>
                  </a:lnTo>
                  <a:lnTo>
                    <a:pt x="327087" y="1730568"/>
                  </a:lnTo>
                  <a:lnTo>
                    <a:pt x="357759" y="1694928"/>
                  </a:lnTo>
                  <a:lnTo>
                    <a:pt x="389526" y="1660238"/>
                  </a:lnTo>
                  <a:lnTo>
                    <a:pt x="422351" y="1626526"/>
                  </a:lnTo>
                  <a:lnTo>
                    <a:pt x="456196" y="1593817"/>
                  </a:lnTo>
                  <a:lnTo>
                    <a:pt x="491025" y="1562140"/>
                  </a:lnTo>
                  <a:lnTo>
                    <a:pt x="526798" y="1531520"/>
                  </a:lnTo>
                  <a:lnTo>
                    <a:pt x="563479" y="1501984"/>
                  </a:lnTo>
                  <a:lnTo>
                    <a:pt x="601030" y="1473559"/>
                  </a:lnTo>
                  <a:lnTo>
                    <a:pt x="639414" y="1446272"/>
                  </a:lnTo>
                  <a:lnTo>
                    <a:pt x="678593" y="1420149"/>
                  </a:lnTo>
                  <a:lnTo>
                    <a:pt x="718529" y="1395217"/>
                  </a:lnTo>
                  <a:lnTo>
                    <a:pt x="759186" y="1371503"/>
                  </a:lnTo>
                  <a:lnTo>
                    <a:pt x="800524" y="1349034"/>
                  </a:lnTo>
                  <a:lnTo>
                    <a:pt x="842507" y="1327836"/>
                  </a:lnTo>
                  <a:lnTo>
                    <a:pt x="885098" y="1307936"/>
                  </a:lnTo>
                  <a:lnTo>
                    <a:pt x="928258" y="1289360"/>
                  </a:lnTo>
                  <a:lnTo>
                    <a:pt x="971950" y="1272136"/>
                  </a:lnTo>
                  <a:lnTo>
                    <a:pt x="1016137" y="1256291"/>
                  </a:lnTo>
                  <a:lnTo>
                    <a:pt x="1060781" y="1241850"/>
                  </a:lnTo>
                  <a:lnTo>
                    <a:pt x="1105844" y="1228841"/>
                  </a:lnTo>
                  <a:lnTo>
                    <a:pt x="1151289" y="1217290"/>
                  </a:lnTo>
                  <a:lnTo>
                    <a:pt x="1197079" y="1207224"/>
                  </a:lnTo>
                  <a:lnTo>
                    <a:pt x="1243175" y="1198670"/>
                  </a:lnTo>
                  <a:lnTo>
                    <a:pt x="1289540" y="1191655"/>
                  </a:lnTo>
                  <a:lnTo>
                    <a:pt x="1336138" y="1186205"/>
                  </a:lnTo>
                  <a:lnTo>
                    <a:pt x="1382929" y="1182347"/>
                  </a:lnTo>
                  <a:lnTo>
                    <a:pt x="1429876" y="1180107"/>
                  </a:lnTo>
                  <a:lnTo>
                    <a:pt x="1476943" y="1179513"/>
                  </a:lnTo>
                  <a:lnTo>
                    <a:pt x="1524091" y="1180591"/>
                  </a:lnTo>
                  <a:lnTo>
                    <a:pt x="1571283" y="1183368"/>
                  </a:lnTo>
                  <a:lnTo>
                    <a:pt x="1619732" y="1187540"/>
                  </a:lnTo>
                  <a:lnTo>
                    <a:pt x="1668295" y="1193030"/>
                  </a:lnTo>
                  <a:lnTo>
                    <a:pt x="1716949" y="1199677"/>
                  </a:lnTo>
                  <a:lnTo>
                    <a:pt x="1765734" y="1207327"/>
                  </a:lnTo>
                  <a:lnTo>
                    <a:pt x="1814442" y="1215786"/>
                  </a:lnTo>
                  <a:lnTo>
                    <a:pt x="1863234" y="1224922"/>
                  </a:lnTo>
                  <a:lnTo>
                    <a:pt x="1912026" y="1234562"/>
                  </a:lnTo>
                  <a:lnTo>
                    <a:pt x="1960795" y="1244543"/>
                  </a:lnTo>
                  <a:lnTo>
                    <a:pt x="2106736" y="1274898"/>
                  </a:lnTo>
                  <a:lnTo>
                    <a:pt x="2155185" y="1284611"/>
                  </a:lnTo>
                  <a:lnTo>
                    <a:pt x="2203497" y="1293849"/>
                  </a:lnTo>
                  <a:lnTo>
                    <a:pt x="2251648" y="1302449"/>
                  </a:lnTo>
                  <a:lnTo>
                    <a:pt x="2299617" y="1310248"/>
                  </a:lnTo>
                  <a:lnTo>
                    <a:pt x="2347379" y="1317083"/>
                  </a:lnTo>
                  <a:lnTo>
                    <a:pt x="2394913" y="1322791"/>
                  </a:lnTo>
                  <a:lnTo>
                    <a:pt x="2442195" y="1327208"/>
                  </a:lnTo>
                  <a:lnTo>
                    <a:pt x="2489203" y="1330173"/>
                  </a:lnTo>
                  <a:lnTo>
                    <a:pt x="2535913" y="1331521"/>
                  </a:lnTo>
                  <a:lnTo>
                    <a:pt x="2582302" y="1331090"/>
                  </a:lnTo>
                  <a:lnTo>
                    <a:pt x="2628349" y="1328716"/>
                  </a:lnTo>
                  <a:lnTo>
                    <a:pt x="2674029" y="1324237"/>
                  </a:lnTo>
                  <a:lnTo>
                    <a:pt x="2719321" y="1317489"/>
                  </a:lnTo>
                  <a:lnTo>
                    <a:pt x="2764200" y="1308309"/>
                  </a:lnTo>
                  <a:lnTo>
                    <a:pt x="2808645" y="1296534"/>
                  </a:lnTo>
                  <a:lnTo>
                    <a:pt x="2852633" y="1282002"/>
                  </a:lnTo>
                  <a:lnTo>
                    <a:pt x="2896139" y="1264548"/>
                  </a:lnTo>
                  <a:lnTo>
                    <a:pt x="2939143" y="1244010"/>
                  </a:lnTo>
                  <a:lnTo>
                    <a:pt x="2982443" y="1219649"/>
                  </a:lnTo>
                  <a:lnTo>
                    <a:pt x="3023579" y="1192386"/>
                  </a:lnTo>
                  <a:lnTo>
                    <a:pt x="3062675" y="1162442"/>
                  </a:lnTo>
                  <a:lnTo>
                    <a:pt x="3099858" y="1130040"/>
                  </a:lnTo>
                  <a:lnTo>
                    <a:pt x="4346945" y="19834"/>
                  </a:lnTo>
                  <a:lnTo>
                    <a:pt x="4353460" y="21317"/>
                  </a:lnTo>
                  <a:lnTo>
                    <a:pt x="4399631" y="35255"/>
                  </a:lnTo>
                  <a:lnTo>
                    <a:pt x="4445093" y="52296"/>
                  </a:lnTo>
                  <a:lnTo>
                    <a:pt x="4489716" y="72252"/>
                  </a:lnTo>
                  <a:lnTo>
                    <a:pt x="4533369" y="94934"/>
                  </a:lnTo>
                  <a:lnTo>
                    <a:pt x="4551260" y="105538"/>
                  </a:lnTo>
                  <a:lnTo>
                    <a:pt x="4551259" y="3526789"/>
                  </a:lnTo>
                  <a:close/>
                </a:path>
                <a:path w="4551680" h="3526790">
                  <a:moveTo>
                    <a:pt x="2897697" y="766781"/>
                  </a:moveTo>
                  <a:lnTo>
                    <a:pt x="2858776" y="794741"/>
                  </a:lnTo>
                  <a:lnTo>
                    <a:pt x="2817862" y="818581"/>
                  </a:lnTo>
                  <a:lnTo>
                    <a:pt x="2773903" y="836266"/>
                  </a:lnTo>
                  <a:lnTo>
                    <a:pt x="2727667" y="847892"/>
                  </a:lnTo>
                  <a:lnTo>
                    <a:pt x="2679922" y="853555"/>
                  </a:lnTo>
                  <a:lnTo>
                    <a:pt x="2631435" y="853351"/>
                  </a:lnTo>
                  <a:lnTo>
                    <a:pt x="2582975" y="847376"/>
                  </a:lnTo>
                  <a:lnTo>
                    <a:pt x="2535307" y="835726"/>
                  </a:lnTo>
                  <a:lnTo>
                    <a:pt x="2489201" y="818497"/>
                  </a:lnTo>
                  <a:lnTo>
                    <a:pt x="2445423" y="795786"/>
                  </a:lnTo>
                  <a:lnTo>
                    <a:pt x="2412583" y="772461"/>
                  </a:lnTo>
                  <a:lnTo>
                    <a:pt x="2357888" y="724414"/>
                  </a:lnTo>
                  <a:lnTo>
                    <a:pt x="2317053" y="674977"/>
                  </a:lnTo>
                  <a:lnTo>
                    <a:pt x="2289130" y="624715"/>
                  </a:lnTo>
                  <a:lnTo>
                    <a:pt x="2273174" y="574192"/>
                  </a:lnTo>
                  <a:lnTo>
                    <a:pt x="2268237" y="523976"/>
                  </a:lnTo>
                  <a:lnTo>
                    <a:pt x="2269605" y="499159"/>
                  </a:lnTo>
                  <a:lnTo>
                    <a:pt x="2279422" y="450461"/>
                  </a:lnTo>
                  <a:lnTo>
                    <a:pt x="2297892" y="403482"/>
                  </a:lnTo>
                  <a:lnTo>
                    <a:pt x="2324069" y="358787"/>
                  </a:lnTo>
                  <a:lnTo>
                    <a:pt x="2357005" y="316943"/>
                  </a:lnTo>
                  <a:lnTo>
                    <a:pt x="2395754" y="278514"/>
                  </a:lnTo>
                  <a:lnTo>
                    <a:pt x="2439371" y="244066"/>
                  </a:lnTo>
                  <a:lnTo>
                    <a:pt x="2486907" y="214165"/>
                  </a:lnTo>
                  <a:lnTo>
                    <a:pt x="2537416" y="189375"/>
                  </a:lnTo>
                  <a:lnTo>
                    <a:pt x="2589953" y="170262"/>
                  </a:lnTo>
                  <a:lnTo>
                    <a:pt x="2643570" y="157392"/>
                  </a:lnTo>
                  <a:lnTo>
                    <a:pt x="2697320" y="151330"/>
                  </a:lnTo>
                  <a:lnTo>
                    <a:pt x="2723950" y="151029"/>
                  </a:lnTo>
                  <a:lnTo>
                    <a:pt x="2750258" y="152642"/>
                  </a:lnTo>
                  <a:lnTo>
                    <a:pt x="2801436" y="161892"/>
                  </a:lnTo>
                  <a:lnTo>
                    <a:pt x="2849908" y="179646"/>
                  </a:lnTo>
                  <a:lnTo>
                    <a:pt x="2894727" y="206470"/>
                  </a:lnTo>
                  <a:lnTo>
                    <a:pt x="2934947" y="242930"/>
                  </a:lnTo>
                  <a:lnTo>
                    <a:pt x="2969622" y="289590"/>
                  </a:lnTo>
                  <a:lnTo>
                    <a:pt x="2997804" y="347016"/>
                  </a:lnTo>
                  <a:lnTo>
                    <a:pt x="3018547" y="415773"/>
                  </a:lnTo>
                  <a:lnTo>
                    <a:pt x="3024889" y="463059"/>
                  </a:lnTo>
                  <a:lnTo>
                    <a:pt x="3024476" y="511293"/>
                  </a:lnTo>
                  <a:lnTo>
                    <a:pt x="3017621" y="559514"/>
                  </a:lnTo>
                  <a:lnTo>
                    <a:pt x="3004639" y="606760"/>
                  </a:lnTo>
                  <a:lnTo>
                    <a:pt x="2985842" y="652071"/>
                  </a:lnTo>
                  <a:lnTo>
                    <a:pt x="2961543" y="694486"/>
                  </a:lnTo>
                  <a:lnTo>
                    <a:pt x="2932057" y="733043"/>
                  </a:lnTo>
                  <a:lnTo>
                    <a:pt x="2897697" y="766781"/>
                  </a:lnTo>
                  <a:close/>
                </a:path>
                <a:path w="4551680" h="3526790">
                  <a:moveTo>
                    <a:pt x="4346945" y="19834"/>
                  </a:moveTo>
                  <a:lnTo>
                    <a:pt x="3099858" y="1130040"/>
                  </a:lnTo>
                  <a:lnTo>
                    <a:pt x="3135250" y="1095400"/>
                  </a:lnTo>
                  <a:lnTo>
                    <a:pt x="3168978" y="1058743"/>
                  </a:lnTo>
                  <a:lnTo>
                    <a:pt x="3201166" y="1020292"/>
                  </a:lnTo>
                  <a:lnTo>
                    <a:pt x="3231939" y="980268"/>
                  </a:lnTo>
                  <a:lnTo>
                    <a:pt x="3261421" y="938891"/>
                  </a:lnTo>
                  <a:lnTo>
                    <a:pt x="3289738" y="896384"/>
                  </a:lnTo>
                  <a:lnTo>
                    <a:pt x="3317014" y="852968"/>
                  </a:lnTo>
                  <a:lnTo>
                    <a:pt x="3343374" y="808863"/>
                  </a:lnTo>
                  <a:lnTo>
                    <a:pt x="3368943" y="764292"/>
                  </a:lnTo>
                  <a:lnTo>
                    <a:pt x="3393845" y="719476"/>
                  </a:lnTo>
                  <a:lnTo>
                    <a:pt x="3465802" y="585770"/>
                  </a:lnTo>
                  <a:lnTo>
                    <a:pt x="3489559" y="543292"/>
                  </a:lnTo>
                  <a:lnTo>
                    <a:pt x="3514183" y="500954"/>
                  </a:lnTo>
                  <a:lnTo>
                    <a:pt x="3539728" y="458967"/>
                  </a:lnTo>
                  <a:lnTo>
                    <a:pt x="3566246" y="417538"/>
                  </a:lnTo>
                  <a:lnTo>
                    <a:pt x="3593788" y="376877"/>
                  </a:lnTo>
                  <a:lnTo>
                    <a:pt x="3622407" y="337194"/>
                  </a:lnTo>
                  <a:lnTo>
                    <a:pt x="3652156" y="298697"/>
                  </a:lnTo>
                  <a:lnTo>
                    <a:pt x="3683087" y="261596"/>
                  </a:lnTo>
                  <a:lnTo>
                    <a:pt x="3715251" y="226100"/>
                  </a:lnTo>
                  <a:lnTo>
                    <a:pt x="3748702" y="192418"/>
                  </a:lnTo>
                  <a:lnTo>
                    <a:pt x="3783491" y="160759"/>
                  </a:lnTo>
                  <a:lnTo>
                    <a:pt x="3819670" y="131333"/>
                  </a:lnTo>
                  <a:lnTo>
                    <a:pt x="3857293" y="104349"/>
                  </a:lnTo>
                  <a:lnTo>
                    <a:pt x="3896412" y="80015"/>
                  </a:lnTo>
                  <a:lnTo>
                    <a:pt x="3937077" y="58542"/>
                  </a:lnTo>
                  <a:lnTo>
                    <a:pt x="3979343" y="40138"/>
                  </a:lnTo>
                  <a:lnTo>
                    <a:pt x="4023261" y="25012"/>
                  </a:lnTo>
                  <a:lnTo>
                    <a:pt x="4068883" y="13374"/>
                  </a:lnTo>
                  <a:lnTo>
                    <a:pt x="4116558" y="4748"/>
                  </a:lnTo>
                  <a:lnTo>
                    <a:pt x="4164309" y="352"/>
                  </a:lnTo>
                  <a:lnTo>
                    <a:pt x="4212005" y="0"/>
                  </a:lnTo>
                  <a:lnTo>
                    <a:pt x="4259516" y="3501"/>
                  </a:lnTo>
                  <a:lnTo>
                    <a:pt x="4306711" y="10670"/>
                  </a:lnTo>
                  <a:lnTo>
                    <a:pt x="4346945" y="19834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275147" y="6459432"/>
              <a:ext cx="5012690" cy="3825240"/>
            </a:xfrm>
            <a:custGeom>
              <a:avLst/>
              <a:gdLst/>
              <a:ahLst/>
              <a:cxnLst/>
              <a:rect l="l" t="t" r="r" b="b"/>
              <a:pathLst>
                <a:path w="5012690" h="3825240">
                  <a:moveTo>
                    <a:pt x="3419218" y="666466"/>
                  </a:moveTo>
                  <a:lnTo>
                    <a:pt x="3356519" y="722283"/>
                  </a:lnTo>
                  <a:lnTo>
                    <a:pt x="3337447" y="722258"/>
                  </a:lnTo>
                  <a:lnTo>
                    <a:pt x="3292421" y="762342"/>
                  </a:lnTo>
                  <a:lnTo>
                    <a:pt x="3241980" y="773239"/>
                  </a:lnTo>
                  <a:lnTo>
                    <a:pt x="3201727" y="792071"/>
                  </a:lnTo>
                  <a:lnTo>
                    <a:pt x="3155050" y="799618"/>
                  </a:lnTo>
                  <a:lnTo>
                    <a:pt x="3102227" y="795633"/>
                  </a:lnTo>
                  <a:lnTo>
                    <a:pt x="3051979" y="789356"/>
                  </a:lnTo>
                  <a:lnTo>
                    <a:pt x="3004583" y="780539"/>
                  </a:lnTo>
                  <a:lnTo>
                    <a:pt x="2960317" y="768935"/>
                  </a:lnTo>
                  <a:lnTo>
                    <a:pt x="2919459" y="754299"/>
                  </a:lnTo>
                  <a:lnTo>
                    <a:pt x="2873841" y="726896"/>
                  </a:lnTo>
                  <a:lnTo>
                    <a:pt x="2820679" y="689206"/>
                  </a:lnTo>
                  <a:lnTo>
                    <a:pt x="2773916" y="645819"/>
                  </a:lnTo>
                  <a:lnTo>
                    <a:pt x="2732750" y="597449"/>
                  </a:lnTo>
                  <a:lnTo>
                    <a:pt x="2713266" y="563785"/>
                  </a:lnTo>
                  <a:lnTo>
                    <a:pt x="2689326" y="517084"/>
                  </a:lnTo>
                  <a:lnTo>
                    <a:pt x="2677015" y="477033"/>
                  </a:lnTo>
                  <a:lnTo>
                    <a:pt x="2675530" y="444347"/>
                  </a:lnTo>
                  <a:lnTo>
                    <a:pt x="2675623" y="410258"/>
                  </a:lnTo>
                  <a:lnTo>
                    <a:pt x="2676490" y="375479"/>
                  </a:lnTo>
                  <a:lnTo>
                    <a:pt x="2685772" y="350213"/>
                  </a:lnTo>
                  <a:lnTo>
                    <a:pt x="2694221" y="325688"/>
                  </a:lnTo>
                  <a:lnTo>
                    <a:pt x="2707502" y="279858"/>
                  </a:lnTo>
                  <a:lnTo>
                    <a:pt x="2731374" y="241602"/>
                  </a:lnTo>
                  <a:lnTo>
                    <a:pt x="2756959" y="201822"/>
                  </a:lnTo>
                  <a:lnTo>
                    <a:pt x="2901554" y="73098"/>
                  </a:lnTo>
                  <a:lnTo>
                    <a:pt x="2946102" y="50443"/>
                  </a:lnTo>
                  <a:lnTo>
                    <a:pt x="2998211" y="38060"/>
                  </a:lnTo>
                  <a:lnTo>
                    <a:pt x="3040559" y="17364"/>
                  </a:lnTo>
                  <a:lnTo>
                    <a:pt x="3089603" y="7710"/>
                  </a:lnTo>
                  <a:lnTo>
                    <a:pt x="3113033" y="3855"/>
                  </a:lnTo>
                  <a:lnTo>
                    <a:pt x="2818917" y="265688"/>
                  </a:lnTo>
                  <a:lnTo>
                    <a:pt x="2796166" y="302946"/>
                  </a:lnTo>
                  <a:lnTo>
                    <a:pt x="2784508" y="347331"/>
                  </a:lnTo>
                  <a:lnTo>
                    <a:pt x="2776351" y="388600"/>
                  </a:lnTo>
                  <a:lnTo>
                    <a:pt x="2772682" y="425873"/>
                  </a:lnTo>
                  <a:lnTo>
                    <a:pt x="2782101" y="468498"/>
                  </a:lnTo>
                  <a:lnTo>
                    <a:pt x="2796317" y="506853"/>
                  </a:lnTo>
                  <a:lnTo>
                    <a:pt x="2815486" y="540798"/>
                  </a:lnTo>
                  <a:lnTo>
                    <a:pt x="2848206" y="579683"/>
                  </a:lnTo>
                  <a:lnTo>
                    <a:pt x="2886189" y="613883"/>
                  </a:lnTo>
                  <a:lnTo>
                    <a:pt x="2929589" y="643260"/>
                  </a:lnTo>
                  <a:lnTo>
                    <a:pt x="2965331" y="662452"/>
                  </a:lnTo>
                  <a:lnTo>
                    <a:pt x="3015011" y="686238"/>
                  </a:lnTo>
                  <a:lnTo>
                    <a:pt x="3061045" y="696267"/>
                  </a:lnTo>
                  <a:lnTo>
                    <a:pt x="3111180" y="702645"/>
                  </a:lnTo>
                  <a:lnTo>
                    <a:pt x="3156275" y="696507"/>
                  </a:lnTo>
                  <a:lnTo>
                    <a:pt x="3204079" y="687957"/>
                  </a:lnTo>
                  <a:lnTo>
                    <a:pt x="3253895" y="677616"/>
                  </a:lnTo>
                  <a:lnTo>
                    <a:pt x="3288137" y="647132"/>
                  </a:lnTo>
                  <a:lnTo>
                    <a:pt x="3331726" y="625330"/>
                  </a:lnTo>
                  <a:lnTo>
                    <a:pt x="3510529" y="466153"/>
                  </a:lnTo>
                  <a:lnTo>
                    <a:pt x="3504495" y="488529"/>
                  </a:lnTo>
                  <a:lnTo>
                    <a:pt x="3490034" y="535409"/>
                  </a:lnTo>
                  <a:lnTo>
                    <a:pt x="3473562" y="584080"/>
                  </a:lnTo>
                  <a:lnTo>
                    <a:pt x="3419218" y="666466"/>
                  </a:lnTo>
                  <a:close/>
                </a:path>
                <a:path w="5012690" h="3825240">
                  <a:moveTo>
                    <a:pt x="3510529" y="466153"/>
                  </a:moveTo>
                  <a:lnTo>
                    <a:pt x="3331726" y="625330"/>
                  </a:lnTo>
                  <a:lnTo>
                    <a:pt x="3385436" y="543509"/>
                  </a:lnTo>
                  <a:lnTo>
                    <a:pt x="3410744" y="503976"/>
                  </a:lnTo>
                  <a:lnTo>
                    <a:pt x="3425440" y="456886"/>
                  </a:lnTo>
                  <a:lnTo>
                    <a:pt x="3437118" y="412482"/>
                  </a:lnTo>
                  <a:lnTo>
                    <a:pt x="3436483" y="362038"/>
                  </a:lnTo>
                  <a:lnTo>
                    <a:pt x="3439571" y="325281"/>
                  </a:lnTo>
                  <a:lnTo>
                    <a:pt x="3419248" y="258357"/>
                  </a:lnTo>
                  <a:lnTo>
                    <a:pt x="3397619" y="209598"/>
                  </a:lnTo>
                  <a:lnTo>
                    <a:pt x="3367632" y="168280"/>
                  </a:lnTo>
                  <a:lnTo>
                    <a:pt x="3330681" y="133161"/>
                  </a:lnTo>
                  <a:lnTo>
                    <a:pt x="3296603" y="112489"/>
                  </a:lnTo>
                  <a:lnTo>
                    <a:pt x="3258346" y="95536"/>
                  </a:lnTo>
                  <a:lnTo>
                    <a:pt x="3191758" y="86802"/>
                  </a:lnTo>
                  <a:lnTo>
                    <a:pt x="3147959" y="91787"/>
                  </a:lnTo>
                  <a:lnTo>
                    <a:pt x="3101183" y="99421"/>
                  </a:lnTo>
                  <a:lnTo>
                    <a:pt x="3052056" y="109149"/>
                  </a:lnTo>
                  <a:lnTo>
                    <a:pt x="3001203" y="120414"/>
                  </a:lnTo>
                  <a:lnTo>
                    <a:pt x="2957692" y="142146"/>
                  </a:lnTo>
                  <a:lnTo>
                    <a:pt x="3113033" y="3855"/>
                  </a:lnTo>
                  <a:lnTo>
                    <a:pt x="3136464" y="0"/>
                  </a:lnTo>
                  <a:lnTo>
                    <a:pt x="3189155" y="4102"/>
                  </a:lnTo>
                  <a:lnTo>
                    <a:pt x="3229612" y="2093"/>
                  </a:lnTo>
                  <a:lnTo>
                    <a:pt x="3274115" y="13485"/>
                  </a:lnTo>
                  <a:lnTo>
                    <a:pt x="3322625" y="38313"/>
                  </a:lnTo>
                  <a:lnTo>
                    <a:pt x="3358214" y="57640"/>
                  </a:lnTo>
                  <a:lnTo>
                    <a:pt x="3397731" y="90475"/>
                  </a:lnTo>
                  <a:lnTo>
                    <a:pt x="3424246" y="117880"/>
                  </a:lnTo>
                  <a:lnTo>
                    <a:pt x="3454611" y="158862"/>
                  </a:lnTo>
                  <a:lnTo>
                    <a:pt x="3480339" y="203971"/>
                  </a:lnTo>
                  <a:lnTo>
                    <a:pt x="3501393" y="253242"/>
                  </a:lnTo>
                  <a:lnTo>
                    <a:pt x="3509287" y="297224"/>
                  </a:lnTo>
                  <a:lnTo>
                    <a:pt x="3515119" y="343043"/>
                  </a:lnTo>
                  <a:lnTo>
                    <a:pt x="3517418" y="392007"/>
                  </a:lnTo>
                  <a:lnTo>
                    <a:pt x="3516564" y="443777"/>
                  </a:lnTo>
                  <a:lnTo>
                    <a:pt x="3510529" y="466153"/>
                  </a:lnTo>
                  <a:close/>
                </a:path>
                <a:path w="5012690" h="3825240">
                  <a:moveTo>
                    <a:pt x="425150" y="2634762"/>
                  </a:moveTo>
                  <a:lnTo>
                    <a:pt x="318891" y="2729357"/>
                  </a:lnTo>
                  <a:lnTo>
                    <a:pt x="345809" y="2688391"/>
                  </a:lnTo>
                  <a:lnTo>
                    <a:pt x="381248" y="2656841"/>
                  </a:lnTo>
                  <a:lnTo>
                    <a:pt x="425150" y="2634762"/>
                  </a:lnTo>
                  <a:close/>
                </a:path>
                <a:path w="5012690" h="3825240">
                  <a:moveTo>
                    <a:pt x="160724" y="3822356"/>
                  </a:moveTo>
                  <a:lnTo>
                    <a:pt x="62277" y="3824979"/>
                  </a:lnTo>
                  <a:lnTo>
                    <a:pt x="56529" y="3813094"/>
                  </a:lnTo>
                  <a:lnTo>
                    <a:pt x="45246" y="3772127"/>
                  </a:lnTo>
                  <a:lnTo>
                    <a:pt x="27099" y="3720269"/>
                  </a:lnTo>
                  <a:lnTo>
                    <a:pt x="18903" y="3676555"/>
                  </a:lnTo>
                  <a:lnTo>
                    <a:pt x="12155" y="3631552"/>
                  </a:lnTo>
                  <a:lnTo>
                    <a:pt x="6794" y="3585314"/>
                  </a:lnTo>
                  <a:lnTo>
                    <a:pt x="2763" y="3537893"/>
                  </a:lnTo>
                  <a:lnTo>
                    <a:pt x="0" y="3489343"/>
                  </a:lnTo>
                  <a:lnTo>
                    <a:pt x="6890" y="3449201"/>
                  </a:lnTo>
                  <a:lnTo>
                    <a:pt x="6486" y="3398551"/>
                  </a:lnTo>
                  <a:lnTo>
                    <a:pt x="7172" y="3346930"/>
                  </a:lnTo>
                  <a:lnTo>
                    <a:pt x="17333" y="3303877"/>
                  </a:lnTo>
                  <a:lnTo>
                    <a:pt x="28465" y="3259960"/>
                  </a:lnTo>
                  <a:lnTo>
                    <a:pt x="40509" y="3215232"/>
                  </a:lnTo>
                  <a:lnTo>
                    <a:pt x="53405" y="3169745"/>
                  </a:lnTo>
                  <a:lnTo>
                    <a:pt x="67092" y="3123552"/>
                  </a:lnTo>
                  <a:lnTo>
                    <a:pt x="81513" y="3076708"/>
                  </a:lnTo>
                  <a:lnTo>
                    <a:pt x="105051" y="3038749"/>
                  </a:lnTo>
                  <a:lnTo>
                    <a:pt x="120759" y="2990759"/>
                  </a:lnTo>
                  <a:lnTo>
                    <a:pt x="248639" y="2791898"/>
                  </a:lnTo>
                  <a:lnTo>
                    <a:pt x="460565" y="2603233"/>
                  </a:lnTo>
                  <a:lnTo>
                    <a:pt x="501665" y="2583648"/>
                  </a:lnTo>
                  <a:lnTo>
                    <a:pt x="534174" y="2554707"/>
                  </a:lnTo>
                  <a:lnTo>
                    <a:pt x="696588" y="2478134"/>
                  </a:lnTo>
                  <a:lnTo>
                    <a:pt x="720945" y="2473454"/>
                  </a:lnTo>
                  <a:lnTo>
                    <a:pt x="397164" y="2761696"/>
                  </a:lnTo>
                  <a:lnTo>
                    <a:pt x="369786" y="2803073"/>
                  </a:lnTo>
                  <a:lnTo>
                    <a:pt x="334097" y="2834845"/>
                  </a:lnTo>
                  <a:lnTo>
                    <a:pt x="307068" y="2875910"/>
                  </a:lnTo>
                  <a:lnTo>
                    <a:pt x="271891" y="2907226"/>
                  </a:lnTo>
                  <a:lnTo>
                    <a:pt x="245536" y="2947691"/>
                  </a:lnTo>
                  <a:lnTo>
                    <a:pt x="228085" y="2997233"/>
                  </a:lnTo>
                  <a:lnTo>
                    <a:pt x="177996" y="3075832"/>
                  </a:lnTo>
                  <a:lnTo>
                    <a:pt x="162409" y="3123715"/>
                  </a:lnTo>
                  <a:lnTo>
                    <a:pt x="147605" y="3170901"/>
                  </a:lnTo>
                  <a:lnTo>
                    <a:pt x="133666" y="3217317"/>
                  </a:lnTo>
                  <a:lnTo>
                    <a:pt x="120673" y="3262890"/>
                  </a:lnTo>
                  <a:lnTo>
                    <a:pt x="108707" y="3307550"/>
                  </a:lnTo>
                  <a:lnTo>
                    <a:pt x="106293" y="3360709"/>
                  </a:lnTo>
                  <a:lnTo>
                    <a:pt x="96624" y="3403323"/>
                  </a:lnTo>
                  <a:lnTo>
                    <a:pt x="96670" y="3454293"/>
                  </a:lnTo>
                  <a:lnTo>
                    <a:pt x="98068" y="3504059"/>
                  </a:lnTo>
                  <a:lnTo>
                    <a:pt x="100898" y="3552549"/>
                  </a:lnTo>
                  <a:lnTo>
                    <a:pt x="105242" y="3599692"/>
                  </a:lnTo>
                  <a:lnTo>
                    <a:pt x="111181" y="3645415"/>
                  </a:lnTo>
                  <a:lnTo>
                    <a:pt x="118797" y="3689646"/>
                  </a:lnTo>
                  <a:lnTo>
                    <a:pt x="128169" y="3732313"/>
                  </a:lnTo>
                  <a:lnTo>
                    <a:pt x="147047" y="3783521"/>
                  </a:lnTo>
                  <a:lnTo>
                    <a:pt x="160724" y="3822356"/>
                  </a:lnTo>
                  <a:close/>
                </a:path>
                <a:path w="5012690" h="3825240">
                  <a:moveTo>
                    <a:pt x="3861446" y="2330192"/>
                  </a:moveTo>
                  <a:lnTo>
                    <a:pt x="3686364" y="2486056"/>
                  </a:lnTo>
                  <a:lnTo>
                    <a:pt x="3645576" y="2505364"/>
                  </a:lnTo>
                  <a:lnTo>
                    <a:pt x="3613220" y="2534168"/>
                  </a:lnTo>
                  <a:lnTo>
                    <a:pt x="3450193" y="2611288"/>
                  </a:lnTo>
                  <a:lnTo>
                    <a:pt x="3401106" y="2620980"/>
                  </a:lnTo>
                  <a:lnTo>
                    <a:pt x="3360539" y="2640091"/>
                  </a:lnTo>
                  <a:lnTo>
                    <a:pt x="3311615" y="2649638"/>
                  </a:lnTo>
                  <a:lnTo>
                    <a:pt x="3271239" y="2668579"/>
                  </a:lnTo>
                  <a:lnTo>
                    <a:pt x="3173966" y="2687162"/>
                  </a:lnTo>
                  <a:lnTo>
                    <a:pt x="3117097" y="2686779"/>
                  </a:lnTo>
                  <a:lnTo>
                    <a:pt x="3020743" y="2704543"/>
                  </a:lnTo>
                  <a:lnTo>
                    <a:pt x="2908257" y="2702662"/>
                  </a:lnTo>
                  <a:lnTo>
                    <a:pt x="2860778" y="2710922"/>
                  </a:lnTo>
                  <a:lnTo>
                    <a:pt x="2805087" y="2709491"/>
                  </a:lnTo>
                  <a:lnTo>
                    <a:pt x="2694458" y="2705956"/>
                  </a:lnTo>
                  <a:lnTo>
                    <a:pt x="2643561" y="2700256"/>
                  </a:lnTo>
                  <a:lnTo>
                    <a:pt x="2593314" y="2693978"/>
                  </a:lnTo>
                  <a:lnTo>
                    <a:pt x="2543661" y="2687170"/>
                  </a:lnTo>
                  <a:lnTo>
                    <a:pt x="2494550" y="2679881"/>
                  </a:lnTo>
                  <a:lnTo>
                    <a:pt x="2445926" y="2672158"/>
                  </a:lnTo>
                  <a:lnTo>
                    <a:pt x="2397734" y="2664049"/>
                  </a:lnTo>
                  <a:lnTo>
                    <a:pt x="2349922" y="2655604"/>
                  </a:lnTo>
                  <a:lnTo>
                    <a:pt x="2302433" y="2646870"/>
                  </a:lnTo>
                  <a:lnTo>
                    <a:pt x="2246771" y="2628409"/>
                  </a:lnTo>
                  <a:lnTo>
                    <a:pt x="2199770" y="2619241"/>
                  </a:lnTo>
                  <a:lnTo>
                    <a:pt x="2059523" y="2591063"/>
                  </a:lnTo>
                  <a:lnTo>
                    <a:pt x="1965221" y="2572994"/>
                  </a:lnTo>
                  <a:lnTo>
                    <a:pt x="1909526" y="2554562"/>
                  </a:lnTo>
                  <a:lnTo>
                    <a:pt x="1814629" y="2537022"/>
                  </a:lnTo>
                  <a:lnTo>
                    <a:pt x="1766903" y="2528499"/>
                  </a:lnTo>
                  <a:lnTo>
                    <a:pt x="1718940" y="2520188"/>
                  </a:lnTo>
                  <a:lnTo>
                    <a:pt x="1670699" y="2512124"/>
                  </a:lnTo>
                  <a:lnTo>
                    <a:pt x="1622141" y="2504341"/>
                  </a:lnTo>
                  <a:lnTo>
                    <a:pt x="1573227" y="2496877"/>
                  </a:lnTo>
                  <a:lnTo>
                    <a:pt x="1518097" y="2494945"/>
                  </a:lnTo>
                  <a:lnTo>
                    <a:pt x="1454367" y="2483666"/>
                  </a:lnTo>
                  <a:lnTo>
                    <a:pt x="1398932" y="2482006"/>
                  </a:lnTo>
                  <a:lnTo>
                    <a:pt x="1175855" y="2476558"/>
                  </a:lnTo>
                  <a:lnTo>
                    <a:pt x="1128232" y="2484946"/>
                  </a:lnTo>
                  <a:lnTo>
                    <a:pt x="1072061" y="2483942"/>
                  </a:lnTo>
                  <a:lnTo>
                    <a:pt x="832124" y="2527508"/>
                  </a:lnTo>
                  <a:lnTo>
                    <a:pt x="792373" y="2545893"/>
                  </a:lnTo>
                  <a:lnTo>
                    <a:pt x="744126" y="2554838"/>
                  </a:lnTo>
                  <a:lnTo>
                    <a:pt x="584541" y="2628893"/>
                  </a:lnTo>
                  <a:lnTo>
                    <a:pt x="553034" y="2656942"/>
                  </a:lnTo>
                  <a:lnTo>
                    <a:pt x="513074" y="2675512"/>
                  </a:lnTo>
                  <a:lnTo>
                    <a:pt x="477334" y="2707329"/>
                  </a:lnTo>
                  <a:lnTo>
                    <a:pt x="433041" y="2729757"/>
                  </a:lnTo>
                  <a:lnTo>
                    <a:pt x="720945" y="2473454"/>
                  </a:lnTo>
                  <a:lnTo>
                    <a:pt x="745302" y="2468774"/>
                  </a:lnTo>
                  <a:lnTo>
                    <a:pt x="785444" y="2450040"/>
                  </a:lnTo>
                  <a:lnTo>
                    <a:pt x="1074483" y="2396768"/>
                  </a:lnTo>
                  <a:lnTo>
                    <a:pt x="1130717" y="2397717"/>
                  </a:lnTo>
                  <a:lnTo>
                    <a:pt x="1178405" y="2389270"/>
                  </a:lnTo>
                  <a:lnTo>
                    <a:pt x="1457670" y="2395709"/>
                  </a:lnTo>
                  <a:lnTo>
                    <a:pt x="1521710" y="2406712"/>
                  </a:lnTo>
                  <a:lnTo>
                    <a:pt x="1577227" y="2408298"/>
                  </a:lnTo>
                  <a:lnTo>
                    <a:pt x="1724367" y="2430340"/>
                  </a:lnTo>
                  <a:lnTo>
                    <a:pt x="1781673" y="2447337"/>
                  </a:lnTo>
                  <a:lnTo>
                    <a:pt x="1830376" y="2454990"/>
                  </a:lnTo>
                  <a:lnTo>
                    <a:pt x="1878881" y="2462820"/>
                  </a:lnTo>
                  <a:lnTo>
                    <a:pt x="1927148" y="2470860"/>
                  </a:lnTo>
                  <a:lnTo>
                    <a:pt x="1975138" y="2479148"/>
                  </a:lnTo>
                  <a:lnTo>
                    <a:pt x="2031255" y="2497204"/>
                  </a:lnTo>
                  <a:lnTo>
                    <a:pt x="2078572" y="2506091"/>
                  </a:lnTo>
                  <a:lnTo>
                    <a:pt x="2175524" y="2521801"/>
                  </a:lnTo>
                  <a:lnTo>
                    <a:pt x="2232559" y="2539040"/>
                  </a:lnTo>
                  <a:lnTo>
                    <a:pt x="2330199" y="2554138"/>
                  </a:lnTo>
                  <a:lnTo>
                    <a:pt x="2379340" y="2561401"/>
                  </a:lnTo>
                  <a:lnTo>
                    <a:pt x="2437201" y="2577905"/>
                  </a:lnTo>
                  <a:lnTo>
                    <a:pt x="2486938" y="2584637"/>
                  </a:lnTo>
                  <a:lnTo>
                    <a:pt x="2537042" y="2591043"/>
                  </a:lnTo>
                  <a:lnTo>
                    <a:pt x="2587559" y="2597081"/>
                  </a:lnTo>
                  <a:lnTo>
                    <a:pt x="2638534" y="2602711"/>
                  </a:lnTo>
                  <a:lnTo>
                    <a:pt x="2698458" y="2617378"/>
                  </a:lnTo>
                  <a:lnTo>
                    <a:pt x="2733268" y="2620396"/>
                  </a:lnTo>
                  <a:lnTo>
                    <a:pt x="2769674" y="2621993"/>
                  </a:lnTo>
                  <a:lnTo>
                    <a:pt x="2807635" y="2622205"/>
                  </a:lnTo>
                  <a:lnTo>
                    <a:pt x="2847111" y="2621069"/>
                  </a:lnTo>
                  <a:lnTo>
                    <a:pt x="2888060" y="2618621"/>
                  </a:lnTo>
                  <a:lnTo>
                    <a:pt x="2938886" y="2624384"/>
                  </a:lnTo>
                  <a:lnTo>
                    <a:pt x="2982659" y="2619422"/>
                  </a:lnTo>
                  <a:lnTo>
                    <a:pt x="3027783" y="2613258"/>
                  </a:lnTo>
                  <a:lnTo>
                    <a:pt x="3074217" y="2605928"/>
                  </a:lnTo>
                  <a:lnTo>
                    <a:pt x="3130364" y="2606953"/>
                  </a:lnTo>
                  <a:lnTo>
                    <a:pt x="3179295" y="2597400"/>
                  </a:lnTo>
                  <a:lnTo>
                    <a:pt x="3229412" y="2586791"/>
                  </a:lnTo>
                  <a:lnTo>
                    <a:pt x="3280676" y="2575161"/>
                  </a:lnTo>
                  <a:lnTo>
                    <a:pt x="3324600" y="2553061"/>
                  </a:lnTo>
                  <a:lnTo>
                    <a:pt x="3378033" y="2539500"/>
                  </a:lnTo>
                  <a:lnTo>
                    <a:pt x="3432489" y="2525028"/>
                  </a:lnTo>
                  <a:lnTo>
                    <a:pt x="3576253" y="2448054"/>
                  </a:lnTo>
                  <a:lnTo>
                    <a:pt x="3625948" y="2420817"/>
                  </a:lnTo>
                  <a:lnTo>
                    <a:pt x="4097633" y="2000904"/>
                  </a:lnTo>
                  <a:lnTo>
                    <a:pt x="3958281" y="2209978"/>
                  </a:lnTo>
                  <a:lnTo>
                    <a:pt x="3920862" y="2243290"/>
                  </a:lnTo>
                  <a:lnTo>
                    <a:pt x="3861446" y="2330192"/>
                  </a:lnTo>
                  <a:close/>
                </a:path>
                <a:path w="5012690" h="3825240">
                  <a:moveTo>
                    <a:pt x="4324428" y="1594961"/>
                  </a:moveTo>
                  <a:lnTo>
                    <a:pt x="4217040" y="1690563"/>
                  </a:lnTo>
                  <a:lnTo>
                    <a:pt x="4244230" y="1649354"/>
                  </a:lnTo>
                  <a:lnTo>
                    <a:pt x="4280095" y="1617425"/>
                  </a:lnTo>
                  <a:lnTo>
                    <a:pt x="4324428" y="1594961"/>
                  </a:lnTo>
                  <a:close/>
                </a:path>
                <a:path w="5012690" h="3825240">
                  <a:moveTo>
                    <a:pt x="4097633" y="2000904"/>
                  </a:moveTo>
                  <a:lnTo>
                    <a:pt x="3794580" y="2270695"/>
                  </a:lnTo>
                  <a:lnTo>
                    <a:pt x="3821525" y="2229703"/>
                  </a:lnTo>
                  <a:lnTo>
                    <a:pt x="3857078" y="2198053"/>
                  </a:lnTo>
                  <a:lnTo>
                    <a:pt x="4025699" y="1945919"/>
                  </a:lnTo>
                  <a:lnTo>
                    <a:pt x="4177439" y="1725817"/>
                  </a:lnTo>
                  <a:lnTo>
                    <a:pt x="4360132" y="1563176"/>
                  </a:lnTo>
                  <a:lnTo>
                    <a:pt x="4403888" y="1541227"/>
                  </a:lnTo>
                  <a:lnTo>
                    <a:pt x="4438598" y="1510327"/>
                  </a:lnTo>
                  <a:lnTo>
                    <a:pt x="4480944" y="1489632"/>
                  </a:lnTo>
                  <a:lnTo>
                    <a:pt x="4530718" y="1479328"/>
                  </a:lnTo>
                  <a:lnTo>
                    <a:pt x="4570823" y="1460628"/>
                  </a:lnTo>
                  <a:lnTo>
                    <a:pt x="4617940" y="1452690"/>
                  </a:lnTo>
                  <a:lnTo>
                    <a:pt x="4276152" y="1756963"/>
                  </a:lnTo>
                  <a:lnTo>
                    <a:pt x="4247806" y="1799201"/>
                  </a:lnTo>
                  <a:lnTo>
                    <a:pt x="4211016" y="1831953"/>
                  </a:lnTo>
                  <a:lnTo>
                    <a:pt x="4097633" y="2000904"/>
                  </a:lnTo>
                  <a:close/>
                </a:path>
                <a:path w="5012690" h="3825240">
                  <a:moveTo>
                    <a:pt x="5007024" y="1684429"/>
                  </a:moveTo>
                  <a:lnTo>
                    <a:pt x="4967438" y="1634652"/>
                  </a:lnTo>
                  <a:lnTo>
                    <a:pt x="4929691" y="1600242"/>
                  </a:lnTo>
                  <a:lnTo>
                    <a:pt x="4896052" y="1579179"/>
                  </a:lnTo>
                  <a:lnTo>
                    <a:pt x="4858388" y="1561698"/>
                  </a:lnTo>
                  <a:lnTo>
                    <a:pt x="4817011" y="1547524"/>
                  </a:lnTo>
                  <a:lnTo>
                    <a:pt x="4772228" y="1536381"/>
                  </a:lnTo>
                  <a:lnTo>
                    <a:pt x="4732794" y="1537480"/>
                  </a:lnTo>
                  <a:lnTo>
                    <a:pt x="4690575" y="1541058"/>
                  </a:lnTo>
                  <a:lnTo>
                    <a:pt x="4645880" y="1546841"/>
                  </a:lnTo>
                  <a:lnTo>
                    <a:pt x="4599017" y="1554553"/>
                  </a:lnTo>
                  <a:lnTo>
                    <a:pt x="4558743" y="1573404"/>
                  </a:lnTo>
                  <a:lnTo>
                    <a:pt x="4508475" y="1584146"/>
                  </a:lnTo>
                  <a:lnTo>
                    <a:pt x="4465415" y="1605477"/>
                  </a:lnTo>
                  <a:lnTo>
                    <a:pt x="4429870" y="1637121"/>
                  </a:lnTo>
                  <a:lnTo>
                    <a:pt x="4385262" y="1659829"/>
                  </a:lnTo>
                  <a:lnTo>
                    <a:pt x="4617940" y="1452690"/>
                  </a:lnTo>
                  <a:lnTo>
                    <a:pt x="4663417" y="1446212"/>
                  </a:lnTo>
                  <a:lnTo>
                    <a:pt x="4707045" y="1441379"/>
                  </a:lnTo>
                  <a:lnTo>
                    <a:pt x="4748616" y="1438377"/>
                  </a:lnTo>
                  <a:lnTo>
                    <a:pt x="4787924" y="1437391"/>
                  </a:lnTo>
                  <a:lnTo>
                    <a:pt x="4833203" y="1448092"/>
                  </a:lnTo>
                  <a:lnTo>
                    <a:pt x="4875803" y="1461179"/>
                  </a:lnTo>
                  <a:lnTo>
                    <a:pt x="4915514" y="1476836"/>
                  </a:lnTo>
                  <a:lnTo>
                    <a:pt x="4960573" y="1504736"/>
                  </a:lnTo>
                  <a:lnTo>
                    <a:pt x="4993884" y="1526092"/>
                  </a:lnTo>
                  <a:lnTo>
                    <a:pt x="5012492" y="1543533"/>
                  </a:lnTo>
                  <a:lnTo>
                    <a:pt x="5007024" y="1684429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04288" y="1654476"/>
            <a:ext cx="7157084" cy="4434205"/>
          </a:xfrm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9300"/>
              </a:lnSpc>
              <a:spcBef>
                <a:spcPts val="160"/>
              </a:spcBef>
            </a:pPr>
            <a:r>
              <a:rPr dirty="0" sz="7500" spc="310" b="1">
                <a:latin typeface="Trebuchet MS"/>
                <a:cs typeface="Trebuchet MS"/>
              </a:rPr>
              <a:t>RADIANT </a:t>
            </a:r>
            <a:r>
              <a:rPr dirty="0" sz="7500" spc="315" b="1">
                <a:latin typeface="Trebuchet MS"/>
                <a:cs typeface="Trebuchet MS"/>
              </a:rPr>
              <a:t> </a:t>
            </a:r>
            <a:r>
              <a:rPr dirty="0" sz="7500" spc="265" b="1">
                <a:latin typeface="Trebuchet MS"/>
                <a:cs typeface="Trebuchet MS"/>
              </a:rPr>
              <a:t>HOSPITAL </a:t>
            </a:r>
            <a:r>
              <a:rPr dirty="0" sz="7500" spc="270" b="1">
                <a:latin typeface="Trebuchet MS"/>
                <a:cs typeface="Trebuchet MS"/>
              </a:rPr>
              <a:t> </a:t>
            </a:r>
            <a:r>
              <a:rPr dirty="0" sz="7500" spc="345" b="1">
                <a:latin typeface="Trebuchet MS"/>
                <a:cs typeface="Trebuchet MS"/>
              </a:rPr>
              <a:t>P</a:t>
            </a:r>
            <a:r>
              <a:rPr dirty="0" sz="7500" spc="310" b="1">
                <a:latin typeface="Trebuchet MS"/>
                <a:cs typeface="Trebuchet MS"/>
              </a:rPr>
              <a:t>R</a:t>
            </a:r>
            <a:r>
              <a:rPr dirty="0" sz="7500" spc="175" b="1">
                <a:latin typeface="Trebuchet MS"/>
                <a:cs typeface="Trebuchet MS"/>
              </a:rPr>
              <a:t>E</a:t>
            </a:r>
            <a:r>
              <a:rPr dirty="0" sz="7500" spc="735" b="1">
                <a:latin typeface="Trebuchet MS"/>
                <a:cs typeface="Trebuchet MS"/>
              </a:rPr>
              <a:t>S</a:t>
            </a:r>
            <a:r>
              <a:rPr dirty="0" sz="7500" spc="175" b="1">
                <a:latin typeface="Trebuchet MS"/>
                <a:cs typeface="Trebuchet MS"/>
              </a:rPr>
              <a:t>E</a:t>
            </a:r>
            <a:r>
              <a:rPr dirty="0" sz="7500" spc="530" b="1">
                <a:latin typeface="Trebuchet MS"/>
                <a:cs typeface="Trebuchet MS"/>
              </a:rPr>
              <a:t>N</a:t>
            </a:r>
            <a:r>
              <a:rPr dirty="0" sz="7500" spc="-155" b="1">
                <a:latin typeface="Trebuchet MS"/>
                <a:cs typeface="Trebuchet MS"/>
              </a:rPr>
              <a:t>T</a:t>
            </a:r>
            <a:r>
              <a:rPr dirty="0" sz="7500" spc="450" b="1">
                <a:latin typeface="Trebuchet MS"/>
                <a:cs typeface="Trebuchet MS"/>
              </a:rPr>
              <a:t>A</a:t>
            </a:r>
            <a:r>
              <a:rPr dirty="0" sz="7500" spc="-155" b="1">
                <a:latin typeface="Trebuchet MS"/>
                <a:cs typeface="Trebuchet MS"/>
              </a:rPr>
              <a:t>T</a:t>
            </a:r>
            <a:r>
              <a:rPr dirty="0" sz="7500" spc="35" b="1">
                <a:latin typeface="Trebuchet MS"/>
                <a:cs typeface="Trebuchet MS"/>
              </a:rPr>
              <a:t>I</a:t>
            </a:r>
            <a:r>
              <a:rPr dirty="0" sz="7500" spc="530" b="1">
                <a:latin typeface="Trebuchet MS"/>
                <a:cs typeface="Trebuchet MS"/>
              </a:rPr>
              <a:t>O</a:t>
            </a:r>
            <a:r>
              <a:rPr dirty="0" sz="7500" spc="459" b="1">
                <a:latin typeface="Trebuchet MS"/>
                <a:cs typeface="Trebuchet MS"/>
              </a:rPr>
              <a:t>N</a:t>
            </a:r>
            <a:endParaRPr sz="7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dirty="0" sz="4500" spc="-110"/>
              <a:t>C</a:t>
            </a:r>
            <a:r>
              <a:rPr dirty="0" sz="4500" spc="-445"/>
              <a:t>r</a:t>
            </a:r>
            <a:r>
              <a:rPr dirty="0" sz="4500" spc="-155"/>
              <a:t>e</a:t>
            </a:r>
            <a:r>
              <a:rPr dirty="0" sz="4500" spc="-340"/>
              <a:t>a</a:t>
            </a:r>
            <a:r>
              <a:rPr dirty="0" sz="4500" spc="-459"/>
              <a:t>t</a:t>
            </a:r>
            <a:r>
              <a:rPr dirty="0" sz="4500" spc="-155"/>
              <a:t>e</a:t>
            </a:r>
            <a:r>
              <a:rPr dirty="0" sz="4500" spc="-220"/>
              <a:t>d</a:t>
            </a:r>
            <a:r>
              <a:rPr dirty="0" sz="4500" spc="-425"/>
              <a:t> </a:t>
            </a:r>
            <a:r>
              <a:rPr dirty="0" sz="4500" spc="-225"/>
              <a:t>b</a:t>
            </a:r>
            <a:r>
              <a:rPr dirty="0" sz="4500" spc="-465"/>
              <a:t>y</a:t>
            </a:r>
            <a:r>
              <a:rPr dirty="0" sz="4500" spc="-1010"/>
              <a:t>:</a:t>
            </a:r>
            <a:r>
              <a:rPr dirty="0" sz="4500" spc="-425"/>
              <a:t> </a:t>
            </a:r>
            <a:r>
              <a:rPr dirty="0" sz="4500" spc="-445"/>
              <a:t>S</a:t>
            </a:r>
            <a:r>
              <a:rPr dirty="0" sz="4500" spc="-370"/>
              <a:t>h</a:t>
            </a:r>
            <a:r>
              <a:rPr dirty="0" sz="4500" spc="-340"/>
              <a:t>a</a:t>
            </a:r>
            <a:r>
              <a:rPr dirty="0" sz="4500" spc="-229"/>
              <a:t>i</a:t>
            </a:r>
            <a:r>
              <a:rPr dirty="0" sz="4500" spc="-375"/>
              <a:t>n</a:t>
            </a:r>
            <a:r>
              <a:rPr dirty="0" sz="4500" spc="-335"/>
              <a:t>a</a:t>
            </a:r>
            <a:r>
              <a:rPr dirty="0" sz="4500" spc="-425"/>
              <a:t> </a:t>
            </a:r>
            <a:r>
              <a:rPr dirty="0" sz="4500" spc="-80"/>
              <a:t>P</a:t>
            </a:r>
            <a:r>
              <a:rPr dirty="0" sz="4500" spc="-155"/>
              <a:t>e</a:t>
            </a:r>
            <a:r>
              <a:rPr dirty="0" sz="4500" spc="-445"/>
              <a:t>r</a:t>
            </a:r>
            <a:r>
              <a:rPr dirty="0" sz="4500" spc="-155"/>
              <a:t>e</a:t>
            </a:r>
            <a:r>
              <a:rPr dirty="0" sz="4500" spc="-229"/>
              <a:t>i</a:t>
            </a:r>
            <a:r>
              <a:rPr dirty="0" sz="4500" spc="-445"/>
              <a:t>r</a:t>
            </a:r>
            <a:r>
              <a:rPr dirty="0" sz="4500" spc="-335"/>
              <a:t>a</a:t>
            </a:r>
            <a:endParaRPr sz="4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0685" y="1033071"/>
            <a:ext cx="7211895" cy="925392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830435" cy="10287000"/>
            <a:chOff x="0" y="0"/>
            <a:chExt cx="9830435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830435" cy="10287000"/>
            </a:xfrm>
            <a:custGeom>
              <a:avLst/>
              <a:gdLst/>
              <a:ahLst/>
              <a:cxnLst/>
              <a:rect l="l" t="t" r="r" b="b"/>
              <a:pathLst>
                <a:path w="9830435" h="10287000">
                  <a:moveTo>
                    <a:pt x="0" y="10286999"/>
                  </a:moveTo>
                  <a:lnTo>
                    <a:pt x="0" y="0"/>
                  </a:lnTo>
                  <a:lnTo>
                    <a:pt x="9829961" y="0"/>
                  </a:lnTo>
                  <a:lnTo>
                    <a:pt x="9829961" y="10286999"/>
                  </a:lnTo>
                  <a:lnTo>
                    <a:pt x="0" y="10286999"/>
                  </a:lnTo>
                  <a:close/>
                </a:path>
              </a:pathLst>
            </a:custGeom>
            <a:solidFill>
              <a:srgbClr val="CAE7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8351949"/>
              <a:ext cx="2901950" cy="1935480"/>
            </a:xfrm>
            <a:custGeom>
              <a:avLst/>
              <a:gdLst/>
              <a:ahLst/>
              <a:cxnLst/>
              <a:rect l="l" t="t" r="r" b="b"/>
              <a:pathLst>
                <a:path w="2901950" h="1935479">
                  <a:moveTo>
                    <a:pt x="0" y="1935049"/>
                  </a:moveTo>
                  <a:lnTo>
                    <a:pt x="0" y="15295"/>
                  </a:lnTo>
                  <a:lnTo>
                    <a:pt x="82990" y="4900"/>
                  </a:lnTo>
                  <a:lnTo>
                    <a:pt x="131879" y="1443"/>
                  </a:lnTo>
                  <a:lnTo>
                    <a:pt x="180576" y="0"/>
                  </a:lnTo>
                  <a:lnTo>
                    <a:pt x="228981" y="656"/>
                  </a:lnTo>
                  <a:lnTo>
                    <a:pt x="276999" y="3500"/>
                  </a:lnTo>
                  <a:lnTo>
                    <a:pt x="324529" y="8619"/>
                  </a:lnTo>
                  <a:lnTo>
                    <a:pt x="371476" y="16101"/>
                  </a:lnTo>
                  <a:lnTo>
                    <a:pt x="417740" y="26031"/>
                  </a:lnTo>
                  <a:lnTo>
                    <a:pt x="463223" y="38499"/>
                  </a:lnTo>
                  <a:lnTo>
                    <a:pt x="507828" y="53592"/>
                  </a:lnTo>
                  <a:lnTo>
                    <a:pt x="551457" y="71395"/>
                  </a:lnTo>
                  <a:lnTo>
                    <a:pt x="594011" y="91998"/>
                  </a:lnTo>
                  <a:lnTo>
                    <a:pt x="683184" y="138930"/>
                  </a:lnTo>
                  <a:lnTo>
                    <a:pt x="772779" y="187320"/>
                  </a:lnTo>
                  <a:lnTo>
                    <a:pt x="862482" y="237254"/>
                  </a:lnTo>
                  <a:lnTo>
                    <a:pt x="907277" y="262827"/>
                  </a:lnTo>
                  <a:lnTo>
                    <a:pt x="951980" y="288818"/>
                  </a:lnTo>
                  <a:lnTo>
                    <a:pt x="996555" y="315239"/>
                  </a:lnTo>
                  <a:lnTo>
                    <a:pt x="1040960" y="342100"/>
                  </a:lnTo>
                  <a:lnTo>
                    <a:pt x="1085158" y="369411"/>
                  </a:lnTo>
                  <a:lnTo>
                    <a:pt x="1129108" y="397184"/>
                  </a:lnTo>
                  <a:lnTo>
                    <a:pt x="1172772" y="425430"/>
                  </a:lnTo>
                  <a:lnTo>
                    <a:pt x="1216111" y="454159"/>
                  </a:lnTo>
                  <a:lnTo>
                    <a:pt x="1259084" y="483381"/>
                  </a:lnTo>
                  <a:lnTo>
                    <a:pt x="1301654" y="513109"/>
                  </a:lnTo>
                  <a:lnTo>
                    <a:pt x="1343781" y="543351"/>
                  </a:lnTo>
                  <a:lnTo>
                    <a:pt x="1385426" y="574121"/>
                  </a:lnTo>
                  <a:lnTo>
                    <a:pt x="1426549" y="605427"/>
                  </a:lnTo>
                  <a:lnTo>
                    <a:pt x="1467112" y="637281"/>
                  </a:lnTo>
                  <a:lnTo>
                    <a:pt x="1507074" y="669694"/>
                  </a:lnTo>
                  <a:lnTo>
                    <a:pt x="1546398" y="702676"/>
                  </a:lnTo>
                  <a:lnTo>
                    <a:pt x="1585044" y="736239"/>
                  </a:lnTo>
                  <a:lnTo>
                    <a:pt x="1622972" y="770392"/>
                  </a:lnTo>
                  <a:lnTo>
                    <a:pt x="1660144" y="805148"/>
                  </a:lnTo>
                  <a:lnTo>
                    <a:pt x="1696520" y="840515"/>
                  </a:lnTo>
                  <a:lnTo>
                    <a:pt x="1732061" y="876507"/>
                  </a:lnTo>
                  <a:lnTo>
                    <a:pt x="1766786" y="913234"/>
                  </a:lnTo>
                  <a:lnTo>
                    <a:pt x="1800718" y="950784"/>
                  </a:lnTo>
                  <a:lnTo>
                    <a:pt x="1833824" y="989134"/>
                  </a:lnTo>
                  <a:lnTo>
                    <a:pt x="1866070" y="1028257"/>
                  </a:lnTo>
                  <a:lnTo>
                    <a:pt x="1897421" y="1068129"/>
                  </a:lnTo>
                  <a:lnTo>
                    <a:pt x="1927844" y="1108726"/>
                  </a:lnTo>
                  <a:lnTo>
                    <a:pt x="1957306" y="1150023"/>
                  </a:lnTo>
                  <a:lnTo>
                    <a:pt x="1985772" y="1191994"/>
                  </a:lnTo>
                  <a:lnTo>
                    <a:pt x="2013209" y="1234615"/>
                  </a:lnTo>
                  <a:lnTo>
                    <a:pt x="2039583" y="1277861"/>
                  </a:lnTo>
                  <a:lnTo>
                    <a:pt x="2064860" y="1321708"/>
                  </a:lnTo>
                  <a:lnTo>
                    <a:pt x="2089007" y="1366129"/>
                  </a:lnTo>
                  <a:lnTo>
                    <a:pt x="2111990" y="1411102"/>
                  </a:lnTo>
                  <a:lnTo>
                    <a:pt x="2133775" y="1456600"/>
                  </a:lnTo>
                  <a:lnTo>
                    <a:pt x="2154328" y="1502599"/>
                  </a:lnTo>
                  <a:lnTo>
                    <a:pt x="2173615" y="1549074"/>
                  </a:lnTo>
                  <a:lnTo>
                    <a:pt x="2191604" y="1596000"/>
                  </a:lnTo>
                  <a:lnTo>
                    <a:pt x="2208260" y="1643353"/>
                  </a:lnTo>
                  <a:lnTo>
                    <a:pt x="2223549" y="1691107"/>
                  </a:lnTo>
                  <a:lnTo>
                    <a:pt x="2237437" y="1739239"/>
                  </a:lnTo>
                  <a:lnTo>
                    <a:pt x="2249891" y="1787722"/>
                  </a:lnTo>
                  <a:lnTo>
                    <a:pt x="2260878" y="1836532"/>
                  </a:lnTo>
                  <a:lnTo>
                    <a:pt x="2270362" y="1885645"/>
                  </a:lnTo>
                  <a:lnTo>
                    <a:pt x="2278314" y="1935049"/>
                  </a:lnTo>
                  <a:lnTo>
                    <a:pt x="0" y="1935049"/>
                  </a:lnTo>
                  <a:close/>
                </a:path>
                <a:path w="2901950" h="1935479">
                  <a:moveTo>
                    <a:pt x="2488998" y="1322231"/>
                  </a:moveTo>
                  <a:lnTo>
                    <a:pt x="2480381" y="1297207"/>
                  </a:lnTo>
                  <a:lnTo>
                    <a:pt x="2477435" y="1273061"/>
                  </a:lnTo>
                  <a:lnTo>
                    <a:pt x="2480638" y="1250474"/>
                  </a:lnTo>
                  <a:lnTo>
                    <a:pt x="2507392" y="1212713"/>
                  </a:lnTo>
                  <a:lnTo>
                    <a:pt x="2564456" y="1189385"/>
                  </a:lnTo>
                  <a:lnTo>
                    <a:pt x="2605545" y="1184840"/>
                  </a:lnTo>
                  <a:lnTo>
                    <a:pt x="2655641" y="1185952"/>
                  </a:lnTo>
                  <a:lnTo>
                    <a:pt x="2701988" y="1188762"/>
                  </a:lnTo>
                  <a:lnTo>
                    <a:pt x="2748476" y="1196526"/>
                  </a:lnTo>
                  <a:lnTo>
                    <a:pt x="2793152" y="1210289"/>
                  </a:lnTo>
                  <a:lnTo>
                    <a:pt x="2834064" y="1231100"/>
                  </a:lnTo>
                  <a:lnTo>
                    <a:pt x="2868159" y="1262061"/>
                  </a:lnTo>
                  <a:lnTo>
                    <a:pt x="2891619" y="1302496"/>
                  </a:lnTo>
                  <a:lnTo>
                    <a:pt x="2901336" y="1347783"/>
                  </a:lnTo>
                  <a:lnTo>
                    <a:pt x="2894206" y="1393303"/>
                  </a:lnTo>
                  <a:lnTo>
                    <a:pt x="2868653" y="1428690"/>
                  </a:lnTo>
                  <a:lnTo>
                    <a:pt x="2832160" y="1454227"/>
                  </a:lnTo>
                  <a:lnTo>
                    <a:pt x="2788933" y="1469545"/>
                  </a:lnTo>
                  <a:lnTo>
                    <a:pt x="2743172" y="1474278"/>
                  </a:lnTo>
                  <a:lnTo>
                    <a:pt x="2704948" y="1472081"/>
                  </a:lnTo>
                  <a:lnTo>
                    <a:pt x="2633129" y="1452567"/>
                  </a:lnTo>
                  <a:lnTo>
                    <a:pt x="2570656" y="1417446"/>
                  </a:lnTo>
                  <a:lnTo>
                    <a:pt x="2521342" y="1372180"/>
                  </a:lnTo>
                  <a:lnTo>
                    <a:pt x="2488998" y="1322231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7958634"/>
              <a:ext cx="2996565" cy="2328545"/>
            </a:xfrm>
            <a:custGeom>
              <a:avLst/>
              <a:gdLst/>
              <a:ahLst/>
              <a:cxnLst/>
              <a:rect l="l" t="t" r="r" b="b"/>
              <a:pathLst>
                <a:path w="2996565" h="2328545">
                  <a:moveTo>
                    <a:pt x="0" y="62579"/>
                  </a:moveTo>
                  <a:lnTo>
                    <a:pt x="0" y="294"/>
                  </a:lnTo>
                  <a:lnTo>
                    <a:pt x="44156" y="0"/>
                  </a:lnTo>
                  <a:lnTo>
                    <a:pt x="93023" y="957"/>
                  </a:lnTo>
                  <a:lnTo>
                    <a:pt x="141896" y="3195"/>
                  </a:lnTo>
                  <a:lnTo>
                    <a:pt x="190739" y="6708"/>
                  </a:lnTo>
                  <a:lnTo>
                    <a:pt x="239515" y="11492"/>
                  </a:lnTo>
                  <a:lnTo>
                    <a:pt x="288188" y="17543"/>
                  </a:lnTo>
                  <a:lnTo>
                    <a:pt x="336722" y="24857"/>
                  </a:lnTo>
                  <a:lnTo>
                    <a:pt x="385081" y="33429"/>
                  </a:lnTo>
                  <a:lnTo>
                    <a:pt x="433230" y="43256"/>
                  </a:lnTo>
                  <a:lnTo>
                    <a:pt x="481132" y="54333"/>
                  </a:lnTo>
                  <a:lnTo>
                    <a:pt x="528750" y="66656"/>
                  </a:lnTo>
                  <a:lnTo>
                    <a:pt x="576050" y="80220"/>
                  </a:lnTo>
                  <a:lnTo>
                    <a:pt x="622995" y="95022"/>
                  </a:lnTo>
                  <a:lnTo>
                    <a:pt x="669549" y="111057"/>
                  </a:lnTo>
                  <a:lnTo>
                    <a:pt x="715675" y="128322"/>
                  </a:lnTo>
                  <a:lnTo>
                    <a:pt x="761339" y="146810"/>
                  </a:lnTo>
                  <a:lnTo>
                    <a:pt x="806503" y="166520"/>
                  </a:lnTo>
                  <a:lnTo>
                    <a:pt x="851132" y="187446"/>
                  </a:lnTo>
                  <a:lnTo>
                    <a:pt x="895190" y="209584"/>
                  </a:lnTo>
                  <a:lnTo>
                    <a:pt x="938640" y="232930"/>
                  </a:lnTo>
                  <a:lnTo>
                    <a:pt x="981448" y="257479"/>
                  </a:lnTo>
                  <a:lnTo>
                    <a:pt x="1022200" y="282763"/>
                  </a:lnTo>
                  <a:lnTo>
                    <a:pt x="1062322" y="309151"/>
                  </a:lnTo>
                  <a:lnTo>
                    <a:pt x="1101796" y="336617"/>
                  </a:lnTo>
                  <a:lnTo>
                    <a:pt x="1140604" y="365136"/>
                  </a:lnTo>
                  <a:lnTo>
                    <a:pt x="1178728" y="394682"/>
                  </a:lnTo>
                  <a:lnTo>
                    <a:pt x="1216152" y="425231"/>
                  </a:lnTo>
                  <a:lnTo>
                    <a:pt x="1252857" y="456757"/>
                  </a:lnTo>
                  <a:lnTo>
                    <a:pt x="1288825" y="489235"/>
                  </a:lnTo>
                  <a:lnTo>
                    <a:pt x="1324039" y="522639"/>
                  </a:lnTo>
                  <a:lnTo>
                    <a:pt x="1358481" y="556944"/>
                  </a:lnTo>
                  <a:lnTo>
                    <a:pt x="1392133" y="592124"/>
                  </a:lnTo>
                  <a:lnTo>
                    <a:pt x="1424979" y="628155"/>
                  </a:lnTo>
                  <a:lnTo>
                    <a:pt x="1457000" y="665012"/>
                  </a:lnTo>
                  <a:lnTo>
                    <a:pt x="1488178" y="702667"/>
                  </a:lnTo>
                  <a:lnTo>
                    <a:pt x="1518496" y="741098"/>
                  </a:lnTo>
                  <a:lnTo>
                    <a:pt x="1547936" y="780277"/>
                  </a:lnTo>
                  <a:lnTo>
                    <a:pt x="1576545" y="820274"/>
                  </a:lnTo>
                  <a:lnTo>
                    <a:pt x="1604112" y="860781"/>
                  </a:lnTo>
                  <a:lnTo>
                    <a:pt x="1630812" y="902056"/>
                  </a:lnTo>
                  <a:lnTo>
                    <a:pt x="1656564" y="943978"/>
                  </a:lnTo>
                  <a:lnTo>
                    <a:pt x="1681349" y="986523"/>
                  </a:lnTo>
                  <a:lnTo>
                    <a:pt x="1705151" y="1029665"/>
                  </a:lnTo>
                  <a:lnTo>
                    <a:pt x="1727951" y="1073378"/>
                  </a:lnTo>
                  <a:lnTo>
                    <a:pt x="1749732" y="1117638"/>
                  </a:lnTo>
                  <a:lnTo>
                    <a:pt x="1770476" y="1162420"/>
                  </a:lnTo>
                  <a:lnTo>
                    <a:pt x="1790166" y="1207697"/>
                  </a:lnTo>
                  <a:lnTo>
                    <a:pt x="1808816" y="1253531"/>
                  </a:lnTo>
                  <a:lnTo>
                    <a:pt x="1826310" y="1299637"/>
                  </a:lnTo>
                  <a:lnTo>
                    <a:pt x="1842730" y="1346249"/>
                  </a:lnTo>
                  <a:lnTo>
                    <a:pt x="1858024" y="1393256"/>
                  </a:lnTo>
                  <a:lnTo>
                    <a:pt x="1872175" y="1440632"/>
                  </a:lnTo>
                  <a:lnTo>
                    <a:pt x="1885166" y="1488352"/>
                  </a:lnTo>
                  <a:lnTo>
                    <a:pt x="1885943" y="1491511"/>
                  </a:lnTo>
                  <a:lnTo>
                    <a:pt x="1646967" y="1045775"/>
                  </a:lnTo>
                  <a:lnTo>
                    <a:pt x="1622872" y="1002911"/>
                  </a:lnTo>
                  <a:lnTo>
                    <a:pt x="1597759" y="960699"/>
                  </a:lnTo>
                  <a:lnTo>
                    <a:pt x="1571644" y="919160"/>
                  </a:lnTo>
                  <a:lnTo>
                    <a:pt x="1544547" y="878320"/>
                  </a:lnTo>
                  <a:lnTo>
                    <a:pt x="1516485" y="838202"/>
                  </a:lnTo>
                  <a:lnTo>
                    <a:pt x="1487478" y="798829"/>
                  </a:lnTo>
                  <a:lnTo>
                    <a:pt x="1457543" y="760225"/>
                  </a:lnTo>
                  <a:lnTo>
                    <a:pt x="1426699" y="722415"/>
                  </a:lnTo>
                  <a:lnTo>
                    <a:pt x="1394964" y="685421"/>
                  </a:lnTo>
                  <a:lnTo>
                    <a:pt x="1362356" y="649268"/>
                  </a:lnTo>
                  <a:lnTo>
                    <a:pt x="1328895" y="613980"/>
                  </a:lnTo>
                  <a:lnTo>
                    <a:pt x="1294597" y="579579"/>
                  </a:lnTo>
                  <a:lnTo>
                    <a:pt x="1259482" y="546090"/>
                  </a:lnTo>
                  <a:lnTo>
                    <a:pt x="1223567" y="513537"/>
                  </a:lnTo>
                  <a:lnTo>
                    <a:pt x="1186872" y="481943"/>
                  </a:lnTo>
                  <a:lnTo>
                    <a:pt x="1149414" y="451333"/>
                  </a:lnTo>
                  <a:lnTo>
                    <a:pt x="1111212" y="421729"/>
                  </a:lnTo>
                  <a:lnTo>
                    <a:pt x="1072284" y="393156"/>
                  </a:lnTo>
                  <a:lnTo>
                    <a:pt x="1032649" y="365637"/>
                  </a:lnTo>
                  <a:lnTo>
                    <a:pt x="992324" y="339196"/>
                  </a:lnTo>
                  <a:lnTo>
                    <a:pt x="951329" y="313858"/>
                  </a:lnTo>
                  <a:lnTo>
                    <a:pt x="908669" y="289022"/>
                  </a:lnTo>
                  <a:lnTo>
                    <a:pt x="865327" y="265462"/>
                  </a:lnTo>
                  <a:lnTo>
                    <a:pt x="821343" y="243180"/>
                  </a:lnTo>
                  <a:lnTo>
                    <a:pt x="776755" y="222178"/>
                  </a:lnTo>
                  <a:lnTo>
                    <a:pt x="731604" y="202459"/>
                  </a:lnTo>
                  <a:lnTo>
                    <a:pt x="685928" y="184026"/>
                  </a:lnTo>
                  <a:lnTo>
                    <a:pt x="639768" y="166880"/>
                  </a:lnTo>
                  <a:lnTo>
                    <a:pt x="593161" y="151025"/>
                  </a:lnTo>
                  <a:lnTo>
                    <a:pt x="546149" y="136462"/>
                  </a:lnTo>
                  <a:lnTo>
                    <a:pt x="498769" y="123194"/>
                  </a:lnTo>
                  <a:lnTo>
                    <a:pt x="451062" y="111223"/>
                  </a:lnTo>
                  <a:lnTo>
                    <a:pt x="403066" y="100552"/>
                  </a:lnTo>
                  <a:lnTo>
                    <a:pt x="354822" y="91183"/>
                  </a:lnTo>
                  <a:lnTo>
                    <a:pt x="306368" y="83119"/>
                  </a:lnTo>
                  <a:lnTo>
                    <a:pt x="257743" y="76362"/>
                  </a:lnTo>
                  <a:lnTo>
                    <a:pt x="208988" y="70915"/>
                  </a:lnTo>
                  <a:lnTo>
                    <a:pt x="160142" y="66779"/>
                  </a:lnTo>
                  <a:lnTo>
                    <a:pt x="111243" y="63957"/>
                  </a:lnTo>
                  <a:lnTo>
                    <a:pt x="62331" y="62452"/>
                  </a:lnTo>
                  <a:lnTo>
                    <a:pt x="13446" y="62266"/>
                  </a:lnTo>
                  <a:lnTo>
                    <a:pt x="0" y="62579"/>
                  </a:lnTo>
                  <a:close/>
                </a:path>
                <a:path w="2996565" h="2328545">
                  <a:moveTo>
                    <a:pt x="1864582" y="2328364"/>
                  </a:moveTo>
                  <a:lnTo>
                    <a:pt x="1871629" y="2278567"/>
                  </a:lnTo>
                  <a:lnTo>
                    <a:pt x="1877362" y="2229998"/>
                  </a:lnTo>
                  <a:lnTo>
                    <a:pt x="1881991" y="2181374"/>
                  </a:lnTo>
                  <a:lnTo>
                    <a:pt x="1885513" y="2132720"/>
                  </a:lnTo>
                  <a:lnTo>
                    <a:pt x="1887922" y="2084059"/>
                  </a:lnTo>
                  <a:lnTo>
                    <a:pt x="1889216" y="2035415"/>
                  </a:lnTo>
                  <a:lnTo>
                    <a:pt x="1889388" y="1986810"/>
                  </a:lnTo>
                  <a:lnTo>
                    <a:pt x="1888436" y="1938268"/>
                  </a:lnTo>
                  <a:lnTo>
                    <a:pt x="1886355" y="1889814"/>
                  </a:lnTo>
                  <a:lnTo>
                    <a:pt x="1883142" y="1841470"/>
                  </a:lnTo>
                  <a:lnTo>
                    <a:pt x="1878791" y="1793260"/>
                  </a:lnTo>
                  <a:lnTo>
                    <a:pt x="1873298" y="1745207"/>
                  </a:lnTo>
                  <a:lnTo>
                    <a:pt x="1866660" y="1697335"/>
                  </a:lnTo>
                  <a:lnTo>
                    <a:pt x="1858872" y="1649668"/>
                  </a:lnTo>
                  <a:lnTo>
                    <a:pt x="1849930" y="1602229"/>
                  </a:lnTo>
                  <a:lnTo>
                    <a:pt x="1839496" y="1553412"/>
                  </a:lnTo>
                  <a:lnTo>
                    <a:pt x="1827823" y="1504960"/>
                  </a:lnTo>
                  <a:lnTo>
                    <a:pt x="1814929" y="1456898"/>
                  </a:lnTo>
                  <a:lnTo>
                    <a:pt x="1800832" y="1409249"/>
                  </a:lnTo>
                  <a:lnTo>
                    <a:pt x="1785551" y="1362037"/>
                  </a:lnTo>
                  <a:lnTo>
                    <a:pt x="1769104" y="1315285"/>
                  </a:lnTo>
                  <a:lnTo>
                    <a:pt x="1751510" y="1269017"/>
                  </a:lnTo>
                  <a:lnTo>
                    <a:pt x="1732787" y="1223258"/>
                  </a:lnTo>
                  <a:lnTo>
                    <a:pt x="1712952" y="1178030"/>
                  </a:lnTo>
                  <a:lnTo>
                    <a:pt x="1692025" y="1133357"/>
                  </a:lnTo>
                  <a:lnTo>
                    <a:pt x="1670024" y="1089264"/>
                  </a:lnTo>
                  <a:lnTo>
                    <a:pt x="1646967" y="1045775"/>
                  </a:lnTo>
                  <a:lnTo>
                    <a:pt x="1885943" y="1491511"/>
                  </a:lnTo>
                  <a:lnTo>
                    <a:pt x="1896979" y="1536391"/>
                  </a:lnTo>
                  <a:lnTo>
                    <a:pt x="1907595" y="1584723"/>
                  </a:lnTo>
                  <a:lnTo>
                    <a:pt x="1916571" y="1633363"/>
                  </a:lnTo>
                  <a:lnTo>
                    <a:pt x="1924393" y="1682231"/>
                  </a:lnTo>
                  <a:lnTo>
                    <a:pt x="1931066" y="1731303"/>
                  </a:lnTo>
                  <a:lnTo>
                    <a:pt x="1936592" y="1780557"/>
                  </a:lnTo>
                  <a:lnTo>
                    <a:pt x="1940978" y="1829968"/>
                  </a:lnTo>
                  <a:lnTo>
                    <a:pt x="1944226" y="1879512"/>
                  </a:lnTo>
                  <a:lnTo>
                    <a:pt x="1946341" y="1929168"/>
                  </a:lnTo>
                  <a:lnTo>
                    <a:pt x="1947327" y="1978910"/>
                  </a:lnTo>
                  <a:lnTo>
                    <a:pt x="1947189" y="2028716"/>
                  </a:lnTo>
                  <a:lnTo>
                    <a:pt x="1945930" y="2078561"/>
                  </a:lnTo>
                  <a:lnTo>
                    <a:pt x="1943554" y="2128423"/>
                  </a:lnTo>
                  <a:lnTo>
                    <a:pt x="1940067" y="2178277"/>
                  </a:lnTo>
                  <a:lnTo>
                    <a:pt x="1935472" y="2228101"/>
                  </a:lnTo>
                  <a:lnTo>
                    <a:pt x="1929773" y="2277871"/>
                  </a:lnTo>
                  <a:lnTo>
                    <a:pt x="1922974" y="2327563"/>
                  </a:lnTo>
                  <a:lnTo>
                    <a:pt x="1922847" y="2328364"/>
                  </a:lnTo>
                  <a:lnTo>
                    <a:pt x="1864582" y="2328364"/>
                  </a:lnTo>
                  <a:close/>
                </a:path>
                <a:path w="2996565" h="2328545">
                  <a:moveTo>
                    <a:pt x="2529422" y="1881616"/>
                  </a:moveTo>
                  <a:lnTo>
                    <a:pt x="2513920" y="1843516"/>
                  </a:lnTo>
                  <a:lnTo>
                    <a:pt x="2509144" y="1807837"/>
                  </a:lnTo>
                  <a:lnTo>
                    <a:pt x="2514868" y="1775328"/>
                  </a:lnTo>
                  <a:lnTo>
                    <a:pt x="2549924" y="1721122"/>
                  </a:lnTo>
                  <a:lnTo>
                    <a:pt x="2586685" y="1699213"/>
                  </a:lnTo>
                  <a:lnTo>
                    <a:pt x="2643994" y="1685146"/>
                  </a:lnTo>
                  <a:lnTo>
                    <a:pt x="2724694" y="1683053"/>
                  </a:lnTo>
                  <a:lnTo>
                    <a:pt x="2771942" y="1685589"/>
                  </a:lnTo>
                  <a:lnTo>
                    <a:pt x="2820831" y="1693532"/>
                  </a:lnTo>
                  <a:lnTo>
                    <a:pt x="2868956" y="1709428"/>
                  </a:lnTo>
                  <a:lnTo>
                    <a:pt x="2913909" y="1735824"/>
                  </a:lnTo>
                  <a:lnTo>
                    <a:pt x="2947174" y="1762351"/>
                  </a:lnTo>
                  <a:lnTo>
                    <a:pt x="2973967" y="1797818"/>
                  </a:lnTo>
                  <a:lnTo>
                    <a:pt x="2991297" y="1839647"/>
                  </a:lnTo>
                  <a:lnTo>
                    <a:pt x="2996171" y="1885257"/>
                  </a:lnTo>
                  <a:lnTo>
                    <a:pt x="2985597" y="1932068"/>
                  </a:lnTo>
                  <a:lnTo>
                    <a:pt x="2978404" y="1943664"/>
                  </a:lnTo>
                  <a:lnTo>
                    <a:pt x="2916544" y="1828283"/>
                  </a:lnTo>
                  <a:lnTo>
                    <a:pt x="2909663" y="1815838"/>
                  </a:lnTo>
                  <a:lnTo>
                    <a:pt x="2878206" y="1781787"/>
                  </a:lnTo>
                  <a:lnTo>
                    <a:pt x="2840240" y="1764321"/>
                  </a:lnTo>
                  <a:lnTo>
                    <a:pt x="2799713" y="1752628"/>
                  </a:lnTo>
                  <a:lnTo>
                    <a:pt x="2757826" y="1745436"/>
                  </a:lnTo>
                  <a:lnTo>
                    <a:pt x="2715784" y="1741470"/>
                  </a:lnTo>
                  <a:lnTo>
                    <a:pt x="2664883" y="1742673"/>
                  </a:lnTo>
                  <a:lnTo>
                    <a:pt x="2623768" y="1748058"/>
                  </a:lnTo>
                  <a:lnTo>
                    <a:pt x="2593224" y="1759091"/>
                  </a:lnTo>
                  <a:lnTo>
                    <a:pt x="2574037" y="1777236"/>
                  </a:lnTo>
                  <a:lnTo>
                    <a:pt x="2566574" y="1799467"/>
                  </a:lnTo>
                  <a:lnTo>
                    <a:pt x="2568005" y="1820700"/>
                  </a:lnTo>
                  <a:lnTo>
                    <a:pt x="2574319" y="1839316"/>
                  </a:lnTo>
                  <a:lnTo>
                    <a:pt x="2581503" y="1853694"/>
                  </a:lnTo>
                  <a:lnTo>
                    <a:pt x="2660498" y="2001034"/>
                  </a:lnTo>
                  <a:lnTo>
                    <a:pt x="2657130" y="1999639"/>
                  </a:lnTo>
                  <a:lnTo>
                    <a:pt x="2615956" y="1975091"/>
                  </a:lnTo>
                  <a:lnTo>
                    <a:pt x="2580398" y="1946359"/>
                  </a:lnTo>
                  <a:lnTo>
                    <a:pt x="2551279" y="1914762"/>
                  </a:lnTo>
                  <a:lnTo>
                    <a:pt x="2529422" y="1881616"/>
                  </a:lnTo>
                  <a:close/>
                </a:path>
                <a:path w="2996565" h="2328545">
                  <a:moveTo>
                    <a:pt x="2660498" y="2001034"/>
                  </a:moveTo>
                  <a:lnTo>
                    <a:pt x="2581503" y="1853694"/>
                  </a:lnTo>
                  <a:lnTo>
                    <a:pt x="2607638" y="1890534"/>
                  </a:lnTo>
                  <a:lnTo>
                    <a:pt x="2644594" y="1924146"/>
                  </a:lnTo>
                  <a:lnTo>
                    <a:pt x="2690513" y="1951666"/>
                  </a:lnTo>
                  <a:lnTo>
                    <a:pt x="2743538" y="1970227"/>
                  </a:lnTo>
                  <a:lnTo>
                    <a:pt x="2801809" y="1976963"/>
                  </a:lnTo>
                  <a:lnTo>
                    <a:pt x="2837090" y="1971248"/>
                  </a:lnTo>
                  <a:lnTo>
                    <a:pt x="2872683" y="1959080"/>
                  </a:lnTo>
                  <a:lnTo>
                    <a:pt x="2904087" y="1939100"/>
                  </a:lnTo>
                  <a:lnTo>
                    <a:pt x="2926803" y="1909949"/>
                  </a:lnTo>
                  <a:lnTo>
                    <a:pt x="2932811" y="1890280"/>
                  </a:lnTo>
                  <a:lnTo>
                    <a:pt x="2932627" y="1870787"/>
                  </a:lnTo>
                  <a:lnTo>
                    <a:pt x="2926967" y="1850458"/>
                  </a:lnTo>
                  <a:lnTo>
                    <a:pt x="2916544" y="1828283"/>
                  </a:lnTo>
                  <a:lnTo>
                    <a:pt x="2978404" y="1943664"/>
                  </a:lnTo>
                  <a:lnTo>
                    <a:pt x="2926045" y="2002082"/>
                  </a:lnTo>
                  <a:lnTo>
                    <a:pt x="2886306" y="2021509"/>
                  </a:lnTo>
                  <a:lnTo>
                    <a:pt x="2845047" y="2032097"/>
                  </a:lnTo>
                  <a:lnTo>
                    <a:pt x="2806107" y="2035004"/>
                  </a:lnTo>
                  <a:lnTo>
                    <a:pt x="2753029" y="2030913"/>
                  </a:lnTo>
                  <a:lnTo>
                    <a:pt x="2703096" y="2018686"/>
                  </a:lnTo>
                  <a:lnTo>
                    <a:pt x="2660498" y="2001034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5790507" y="0"/>
            <a:ext cx="2498090" cy="2364740"/>
            <a:chOff x="15790507" y="0"/>
            <a:chExt cx="2498090" cy="2364740"/>
          </a:xfrm>
        </p:grpSpPr>
        <p:sp>
          <p:nvSpPr>
            <p:cNvPr id="8" name="object 8"/>
            <p:cNvSpPr/>
            <p:nvPr/>
          </p:nvSpPr>
          <p:spPr>
            <a:xfrm>
              <a:off x="15790507" y="0"/>
              <a:ext cx="2498090" cy="2364740"/>
            </a:xfrm>
            <a:custGeom>
              <a:avLst/>
              <a:gdLst/>
              <a:ahLst/>
              <a:cxnLst/>
              <a:rect l="l" t="t" r="r" b="b"/>
              <a:pathLst>
                <a:path w="2498090" h="2364740">
                  <a:moveTo>
                    <a:pt x="65208" y="0"/>
                  </a:moveTo>
                  <a:lnTo>
                    <a:pt x="2497493" y="2361806"/>
                  </a:lnTo>
                  <a:lnTo>
                    <a:pt x="2448988" y="2364188"/>
                  </a:lnTo>
                  <a:lnTo>
                    <a:pt x="2401771" y="2361939"/>
                  </a:lnTo>
                  <a:lnTo>
                    <a:pt x="2354548" y="2355549"/>
                  </a:lnTo>
                  <a:lnTo>
                    <a:pt x="2307587" y="2345276"/>
                  </a:lnTo>
                  <a:lnTo>
                    <a:pt x="2261157" y="2331378"/>
                  </a:lnTo>
                  <a:lnTo>
                    <a:pt x="2215526" y="2314114"/>
                  </a:lnTo>
                  <a:lnTo>
                    <a:pt x="2170962" y="2293742"/>
                  </a:lnTo>
                  <a:lnTo>
                    <a:pt x="2127735" y="2270520"/>
                  </a:lnTo>
                  <a:lnTo>
                    <a:pt x="2086112" y="2244708"/>
                  </a:lnTo>
                  <a:lnTo>
                    <a:pt x="2046362" y="2216564"/>
                  </a:lnTo>
                  <a:lnTo>
                    <a:pt x="2008753" y="2186346"/>
                  </a:lnTo>
                  <a:lnTo>
                    <a:pt x="1970530" y="2151807"/>
                  </a:lnTo>
                  <a:lnTo>
                    <a:pt x="1934232" y="2115456"/>
                  </a:lnTo>
                  <a:lnTo>
                    <a:pt x="1899662" y="2077491"/>
                  </a:lnTo>
                  <a:lnTo>
                    <a:pt x="1866624" y="2038111"/>
                  </a:lnTo>
                  <a:lnTo>
                    <a:pt x="1834922" y="1997516"/>
                  </a:lnTo>
                  <a:lnTo>
                    <a:pt x="1774737" y="1913475"/>
                  </a:lnTo>
                  <a:lnTo>
                    <a:pt x="1577041" y="1609994"/>
                  </a:lnTo>
                  <a:lnTo>
                    <a:pt x="1516560" y="1525250"/>
                  </a:lnTo>
                  <a:lnTo>
                    <a:pt x="1484604" y="1483969"/>
                  </a:lnTo>
                  <a:lnTo>
                    <a:pt x="1451364" y="1443804"/>
                  </a:lnTo>
                  <a:lnTo>
                    <a:pt x="1416737" y="1405046"/>
                  </a:lnTo>
                  <a:lnTo>
                    <a:pt x="1380617" y="1367988"/>
                  </a:lnTo>
                  <a:lnTo>
                    <a:pt x="1342901" y="1332920"/>
                  </a:lnTo>
                  <a:lnTo>
                    <a:pt x="1303483" y="1300136"/>
                  </a:lnTo>
                  <a:lnTo>
                    <a:pt x="1262260" y="1269926"/>
                  </a:lnTo>
                  <a:lnTo>
                    <a:pt x="1219126" y="1242583"/>
                  </a:lnTo>
                  <a:lnTo>
                    <a:pt x="1173977" y="1218398"/>
                  </a:lnTo>
                  <a:lnTo>
                    <a:pt x="1126709" y="1197663"/>
                  </a:lnTo>
                  <a:lnTo>
                    <a:pt x="1082194" y="1180562"/>
                  </a:lnTo>
                  <a:lnTo>
                    <a:pt x="1036808" y="1166383"/>
                  </a:lnTo>
                  <a:lnTo>
                    <a:pt x="990685" y="1154652"/>
                  </a:lnTo>
                  <a:lnTo>
                    <a:pt x="943960" y="1144897"/>
                  </a:lnTo>
                  <a:lnTo>
                    <a:pt x="849244" y="1129421"/>
                  </a:lnTo>
                  <a:lnTo>
                    <a:pt x="706027" y="1109193"/>
                  </a:lnTo>
                  <a:lnTo>
                    <a:pt x="658523" y="1101354"/>
                  </a:lnTo>
                  <a:lnTo>
                    <a:pt x="611361" y="1092178"/>
                  </a:lnTo>
                  <a:lnTo>
                    <a:pt x="564676" y="1081191"/>
                  </a:lnTo>
                  <a:lnTo>
                    <a:pt x="518602" y="1067922"/>
                  </a:lnTo>
                  <a:lnTo>
                    <a:pt x="473276" y="1051896"/>
                  </a:lnTo>
                  <a:lnTo>
                    <a:pt x="429659" y="1033284"/>
                  </a:lnTo>
                  <a:lnTo>
                    <a:pt x="387692" y="1011586"/>
                  </a:lnTo>
                  <a:lnTo>
                    <a:pt x="347452" y="986980"/>
                  </a:lnTo>
                  <a:lnTo>
                    <a:pt x="309013" y="959643"/>
                  </a:lnTo>
                  <a:lnTo>
                    <a:pt x="272452" y="929754"/>
                  </a:lnTo>
                  <a:lnTo>
                    <a:pt x="237843" y="897490"/>
                  </a:lnTo>
                  <a:lnTo>
                    <a:pt x="205262" y="863030"/>
                  </a:lnTo>
                  <a:lnTo>
                    <a:pt x="174786" y="826552"/>
                  </a:lnTo>
                  <a:lnTo>
                    <a:pt x="146488" y="788232"/>
                  </a:lnTo>
                  <a:lnTo>
                    <a:pt x="120446" y="748251"/>
                  </a:lnTo>
                  <a:lnTo>
                    <a:pt x="96734" y="706784"/>
                  </a:lnTo>
                  <a:lnTo>
                    <a:pt x="75428" y="664011"/>
                  </a:lnTo>
                  <a:lnTo>
                    <a:pt x="56604" y="620109"/>
                  </a:lnTo>
                  <a:lnTo>
                    <a:pt x="40336" y="575257"/>
                  </a:lnTo>
                  <a:lnTo>
                    <a:pt x="26701" y="529631"/>
                  </a:lnTo>
                  <a:lnTo>
                    <a:pt x="15775" y="483411"/>
                  </a:lnTo>
                  <a:lnTo>
                    <a:pt x="7632" y="436774"/>
                  </a:lnTo>
                  <a:lnTo>
                    <a:pt x="2348" y="389898"/>
                  </a:lnTo>
                  <a:lnTo>
                    <a:pt x="0" y="342961"/>
                  </a:lnTo>
                  <a:lnTo>
                    <a:pt x="661" y="296141"/>
                  </a:lnTo>
                  <a:lnTo>
                    <a:pt x="3458" y="248967"/>
                  </a:lnTo>
                  <a:lnTo>
                    <a:pt x="9025" y="202129"/>
                  </a:lnTo>
                  <a:lnTo>
                    <a:pt x="17266" y="155708"/>
                  </a:lnTo>
                  <a:lnTo>
                    <a:pt x="28089" y="109787"/>
                  </a:lnTo>
                  <a:lnTo>
                    <a:pt x="41400" y="64447"/>
                  </a:lnTo>
                  <a:lnTo>
                    <a:pt x="57105" y="19770"/>
                  </a:lnTo>
                  <a:lnTo>
                    <a:pt x="65208" y="0"/>
                  </a:lnTo>
                  <a:close/>
                </a:path>
              </a:pathLst>
            </a:custGeom>
            <a:solidFill>
              <a:srgbClr val="CAE7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992429" y="0"/>
              <a:ext cx="2296160" cy="1516380"/>
            </a:xfrm>
            <a:custGeom>
              <a:avLst/>
              <a:gdLst/>
              <a:ahLst/>
              <a:cxnLst/>
              <a:rect l="l" t="t" r="r" b="b"/>
              <a:pathLst>
                <a:path w="2296159" h="1516380">
                  <a:moveTo>
                    <a:pt x="0" y="0"/>
                  </a:moveTo>
                  <a:lnTo>
                    <a:pt x="81055" y="0"/>
                  </a:lnTo>
                  <a:lnTo>
                    <a:pt x="81990" y="4244"/>
                  </a:lnTo>
                  <a:lnTo>
                    <a:pt x="95141" y="49669"/>
                  </a:lnTo>
                  <a:lnTo>
                    <a:pt x="111135" y="93861"/>
                  </a:lnTo>
                  <a:lnTo>
                    <a:pt x="129895" y="136598"/>
                  </a:lnTo>
                  <a:lnTo>
                    <a:pt x="151342" y="177654"/>
                  </a:lnTo>
                  <a:lnTo>
                    <a:pt x="175398" y="216807"/>
                  </a:lnTo>
                  <a:lnTo>
                    <a:pt x="201986" y="253831"/>
                  </a:lnTo>
                  <a:lnTo>
                    <a:pt x="231026" y="288503"/>
                  </a:lnTo>
                  <a:lnTo>
                    <a:pt x="262440" y="320600"/>
                  </a:lnTo>
                  <a:lnTo>
                    <a:pt x="296152" y="349896"/>
                  </a:lnTo>
                  <a:lnTo>
                    <a:pt x="332081" y="376169"/>
                  </a:lnTo>
                  <a:lnTo>
                    <a:pt x="370150" y="399193"/>
                  </a:lnTo>
                  <a:lnTo>
                    <a:pt x="410282" y="418746"/>
                  </a:lnTo>
                  <a:lnTo>
                    <a:pt x="455487" y="435409"/>
                  </a:lnTo>
                  <a:lnTo>
                    <a:pt x="501767" y="448761"/>
                  </a:lnTo>
                  <a:lnTo>
                    <a:pt x="548968" y="459143"/>
                  </a:lnTo>
                  <a:lnTo>
                    <a:pt x="596933" y="466896"/>
                  </a:lnTo>
                  <a:lnTo>
                    <a:pt x="645507" y="472360"/>
                  </a:lnTo>
                  <a:lnTo>
                    <a:pt x="694535" y="475876"/>
                  </a:lnTo>
                  <a:lnTo>
                    <a:pt x="743860" y="477784"/>
                  </a:lnTo>
                  <a:lnTo>
                    <a:pt x="793328" y="478426"/>
                  </a:lnTo>
                  <a:lnTo>
                    <a:pt x="842783" y="478142"/>
                  </a:lnTo>
                  <a:lnTo>
                    <a:pt x="892070" y="477272"/>
                  </a:lnTo>
                  <a:lnTo>
                    <a:pt x="923085" y="476575"/>
                  </a:lnTo>
                  <a:lnTo>
                    <a:pt x="981560" y="475677"/>
                  </a:lnTo>
                  <a:lnTo>
                    <a:pt x="1076953" y="477079"/>
                  </a:lnTo>
                  <a:lnTo>
                    <a:pt x="1138234" y="481681"/>
                  </a:lnTo>
                  <a:lnTo>
                    <a:pt x="1196408" y="488803"/>
                  </a:lnTo>
                  <a:lnTo>
                    <a:pt x="1251464" y="498457"/>
                  </a:lnTo>
                  <a:lnTo>
                    <a:pt x="1303391" y="510659"/>
                  </a:lnTo>
                  <a:lnTo>
                    <a:pt x="1352176" y="525424"/>
                  </a:lnTo>
                  <a:lnTo>
                    <a:pt x="1397810" y="542766"/>
                  </a:lnTo>
                  <a:lnTo>
                    <a:pt x="1440282" y="562700"/>
                  </a:lnTo>
                  <a:lnTo>
                    <a:pt x="1479579" y="585241"/>
                  </a:lnTo>
                  <a:lnTo>
                    <a:pt x="1515690" y="610404"/>
                  </a:lnTo>
                  <a:lnTo>
                    <a:pt x="1548606" y="638203"/>
                  </a:lnTo>
                  <a:lnTo>
                    <a:pt x="1578314" y="668654"/>
                  </a:lnTo>
                  <a:lnTo>
                    <a:pt x="1604803" y="701770"/>
                  </a:lnTo>
                  <a:lnTo>
                    <a:pt x="1632500" y="744310"/>
                  </a:lnTo>
                  <a:lnTo>
                    <a:pt x="1655003" y="789011"/>
                  </a:lnTo>
                  <a:lnTo>
                    <a:pt x="1673261" y="835403"/>
                  </a:lnTo>
                  <a:lnTo>
                    <a:pt x="1688223" y="883015"/>
                  </a:lnTo>
                  <a:lnTo>
                    <a:pt x="1700837" y="931377"/>
                  </a:lnTo>
                  <a:lnTo>
                    <a:pt x="1712053" y="980018"/>
                  </a:lnTo>
                  <a:lnTo>
                    <a:pt x="1722820" y="1028468"/>
                  </a:lnTo>
                  <a:lnTo>
                    <a:pt x="1727372" y="1045957"/>
                  </a:lnTo>
                  <a:lnTo>
                    <a:pt x="1752697" y="1157731"/>
                  </a:lnTo>
                  <a:lnTo>
                    <a:pt x="1770402" y="1211155"/>
                  </a:lnTo>
                  <a:lnTo>
                    <a:pt x="1790632" y="1259130"/>
                  </a:lnTo>
                  <a:lnTo>
                    <a:pt x="1813436" y="1301592"/>
                  </a:lnTo>
                  <a:lnTo>
                    <a:pt x="1838861" y="1338478"/>
                  </a:lnTo>
                  <a:lnTo>
                    <a:pt x="1866955" y="1369726"/>
                  </a:lnTo>
                  <a:lnTo>
                    <a:pt x="1897766" y="1395270"/>
                  </a:lnTo>
                  <a:lnTo>
                    <a:pt x="1931342" y="1415050"/>
                  </a:lnTo>
                  <a:lnTo>
                    <a:pt x="1973520" y="1431514"/>
                  </a:lnTo>
                  <a:lnTo>
                    <a:pt x="2016628" y="1439726"/>
                  </a:lnTo>
                  <a:lnTo>
                    <a:pt x="2060215" y="1440287"/>
                  </a:lnTo>
                  <a:lnTo>
                    <a:pt x="2103825" y="1433797"/>
                  </a:lnTo>
                  <a:lnTo>
                    <a:pt x="2147007" y="1420855"/>
                  </a:lnTo>
                  <a:lnTo>
                    <a:pt x="2189306" y="1402062"/>
                  </a:lnTo>
                  <a:lnTo>
                    <a:pt x="2230269" y="1378017"/>
                  </a:lnTo>
                  <a:lnTo>
                    <a:pt x="2269443" y="1349322"/>
                  </a:lnTo>
                  <a:lnTo>
                    <a:pt x="2295571" y="1326156"/>
                  </a:lnTo>
                  <a:lnTo>
                    <a:pt x="2295571" y="1422156"/>
                  </a:lnTo>
                  <a:lnTo>
                    <a:pt x="2250058" y="1452913"/>
                  </a:lnTo>
                  <a:lnTo>
                    <a:pt x="2208007" y="1475575"/>
                  </a:lnTo>
                  <a:lnTo>
                    <a:pt x="2164728" y="1493674"/>
                  </a:lnTo>
                  <a:lnTo>
                    <a:pt x="2120543" y="1506785"/>
                  </a:lnTo>
                  <a:lnTo>
                    <a:pt x="2075772" y="1514481"/>
                  </a:lnTo>
                  <a:lnTo>
                    <a:pt x="2030738" y="1516339"/>
                  </a:lnTo>
                  <a:lnTo>
                    <a:pt x="1985760" y="1511933"/>
                  </a:lnTo>
                  <a:lnTo>
                    <a:pt x="1941161" y="1500838"/>
                  </a:lnTo>
                  <a:lnTo>
                    <a:pt x="1897261" y="1482628"/>
                  </a:lnTo>
                  <a:lnTo>
                    <a:pt x="1862074" y="1461377"/>
                  </a:lnTo>
                  <a:lnTo>
                    <a:pt x="1829453" y="1435711"/>
                  </a:lnTo>
                  <a:lnTo>
                    <a:pt x="1799344" y="1405519"/>
                  </a:lnTo>
                  <a:lnTo>
                    <a:pt x="1771692" y="1370688"/>
                  </a:lnTo>
                  <a:lnTo>
                    <a:pt x="1746440" y="1331107"/>
                  </a:lnTo>
                  <a:lnTo>
                    <a:pt x="1723534" y="1286665"/>
                  </a:lnTo>
                  <a:lnTo>
                    <a:pt x="1702919" y="1237250"/>
                  </a:lnTo>
                  <a:lnTo>
                    <a:pt x="1684538" y="1182750"/>
                  </a:lnTo>
                  <a:lnTo>
                    <a:pt x="1668337" y="1123054"/>
                  </a:lnTo>
                  <a:lnTo>
                    <a:pt x="1663026" y="1104990"/>
                  </a:lnTo>
                  <a:lnTo>
                    <a:pt x="1658987" y="1086297"/>
                  </a:lnTo>
                  <a:lnTo>
                    <a:pt x="1655960" y="1068368"/>
                  </a:lnTo>
                  <a:lnTo>
                    <a:pt x="1653687" y="1052600"/>
                  </a:lnTo>
                  <a:lnTo>
                    <a:pt x="1641412" y="1000477"/>
                  </a:lnTo>
                  <a:lnTo>
                    <a:pt x="1627974" y="947709"/>
                  </a:lnTo>
                  <a:lnTo>
                    <a:pt x="1612428" y="895236"/>
                  </a:lnTo>
                  <a:lnTo>
                    <a:pt x="1593832" y="843993"/>
                  </a:lnTo>
                  <a:lnTo>
                    <a:pt x="1571242" y="794918"/>
                  </a:lnTo>
                  <a:lnTo>
                    <a:pt x="1543714" y="748947"/>
                  </a:lnTo>
                  <a:lnTo>
                    <a:pt x="1517990" y="717486"/>
                  </a:lnTo>
                  <a:lnTo>
                    <a:pt x="1488674" y="688909"/>
                  </a:lnTo>
                  <a:lnTo>
                    <a:pt x="1455795" y="663178"/>
                  </a:lnTo>
                  <a:lnTo>
                    <a:pt x="1419379" y="640256"/>
                  </a:lnTo>
                  <a:lnTo>
                    <a:pt x="1379457" y="620104"/>
                  </a:lnTo>
                  <a:lnTo>
                    <a:pt x="1336056" y="602686"/>
                  </a:lnTo>
                  <a:lnTo>
                    <a:pt x="1289204" y="587964"/>
                  </a:lnTo>
                  <a:lnTo>
                    <a:pt x="1238930" y="575900"/>
                  </a:lnTo>
                  <a:lnTo>
                    <a:pt x="1185263" y="566457"/>
                  </a:lnTo>
                  <a:lnTo>
                    <a:pt x="1128229" y="559597"/>
                  </a:lnTo>
                  <a:lnTo>
                    <a:pt x="1067859" y="555283"/>
                  </a:lnTo>
                  <a:lnTo>
                    <a:pt x="1004180" y="553478"/>
                  </a:lnTo>
                  <a:lnTo>
                    <a:pt x="974886" y="551896"/>
                  </a:lnTo>
                  <a:lnTo>
                    <a:pt x="945458" y="552598"/>
                  </a:lnTo>
                  <a:lnTo>
                    <a:pt x="915264" y="554313"/>
                  </a:lnTo>
                  <a:lnTo>
                    <a:pt x="883675" y="555770"/>
                  </a:lnTo>
                  <a:lnTo>
                    <a:pt x="831542" y="557027"/>
                  </a:lnTo>
                  <a:lnTo>
                    <a:pt x="779234" y="557641"/>
                  </a:lnTo>
                  <a:lnTo>
                    <a:pt x="726896" y="557215"/>
                  </a:lnTo>
                  <a:lnTo>
                    <a:pt x="674677" y="555352"/>
                  </a:lnTo>
                  <a:lnTo>
                    <a:pt x="622724" y="551655"/>
                  </a:lnTo>
                  <a:lnTo>
                    <a:pt x="571185" y="545724"/>
                  </a:lnTo>
                  <a:lnTo>
                    <a:pt x="520208" y="537164"/>
                  </a:lnTo>
                  <a:lnTo>
                    <a:pt x="469939" y="525576"/>
                  </a:lnTo>
                  <a:lnTo>
                    <a:pt x="420527" y="510562"/>
                  </a:lnTo>
                  <a:lnTo>
                    <a:pt x="372120" y="491727"/>
                  </a:lnTo>
                  <a:lnTo>
                    <a:pt x="331436" y="471938"/>
                  </a:lnTo>
                  <a:lnTo>
                    <a:pt x="292654" y="449004"/>
                  </a:lnTo>
                  <a:lnTo>
                    <a:pt x="255838" y="423109"/>
                  </a:lnTo>
                  <a:lnTo>
                    <a:pt x="221051" y="394433"/>
                  </a:lnTo>
                  <a:lnTo>
                    <a:pt x="188357" y="363159"/>
                  </a:lnTo>
                  <a:lnTo>
                    <a:pt x="157819" y="329467"/>
                  </a:lnTo>
                  <a:lnTo>
                    <a:pt x="129501" y="293541"/>
                  </a:lnTo>
                  <a:lnTo>
                    <a:pt x="103466" y="255561"/>
                  </a:lnTo>
                  <a:lnTo>
                    <a:pt x="79778" y="215710"/>
                  </a:lnTo>
                  <a:lnTo>
                    <a:pt x="58500" y="174170"/>
                  </a:lnTo>
                  <a:lnTo>
                    <a:pt x="39695" y="131121"/>
                  </a:lnTo>
                  <a:lnTo>
                    <a:pt x="23427" y="86747"/>
                  </a:lnTo>
                  <a:lnTo>
                    <a:pt x="9760" y="41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466" y="6111240"/>
            <a:ext cx="3914774" cy="417194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57766" y="981456"/>
            <a:ext cx="7815580" cy="1381760"/>
          </a:xfrm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80"/>
              </a:spcBef>
            </a:pPr>
            <a:r>
              <a:rPr dirty="0" sz="2900" spc="45" b="1">
                <a:latin typeface="Trebuchet MS"/>
                <a:cs typeface="Trebuchet MS"/>
              </a:rPr>
              <a:t>WRITE </a:t>
            </a:r>
            <a:r>
              <a:rPr dirty="0" sz="2900" spc="145" b="1">
                <a:latin typeface="Trebuchet MS"/>
                <a:cs typeface="Trebuchet MS"/>
              </a:rPr>
              <a:t>A </a:t>
            </a:r>
            <a:r>
              <a:rPr dirty="0" sz="2900" spc="125" b="1">
                <a:latin typeface="Trebuchet MS"/>
                <a:cs typeface="Trebuchet MS"/>
              </a:rPr>
              <a:t>QUERY </a:t>
            </a:r>
            <a:r>
              <a:rPr dirty="0" sz="2900" spc="95" b="1">
                <a:latin typeface="Trebuchet MS"/>
                <a:cs typeface="Trebuchet MS"/>
              </a:rPr>
              <a:t>IN </a:t>
            </a:r>
            <a:r>
              <a:rPr dirty="0" sz="2900" spc="125" b="1">
                <a:latin typeface="Trebuchet MS"/>
                <a:cs typeface="Trebuchet MS"/>
              </a:rPr>
              <a:t>SQL </a:t>
            </a:r>
            <a:r>
              <a:rPr dirty="0" sz="2900" spc="55" b="1">
                <a:latin typeface="Trebuchet MS"/>
                <a:cs typeface="Trebuchet MS"/>
              </a:rPr>
              <a:t>TO </a:t>
            </a:r>
            <a:r>
              <a:rPr dirty="0" sz="2900" spc="120" b="1">
                <a:latin typeface="Trebuchet MS"/>
                <a:cs typeface="Trebuchet MS"/>
              </a:rPr>
              <a:t>OBTAIN </a:t>
            </a:r>
            <a:r>
              <a:rPr dirty="0" sz="2900" spc="45" b="1">
                <a:latin typeface="Trebuchet MS"/>
                <a:cs typeface="Trebuchet MS"/>
              </a:rPr>
              <a:t>THE </a:t>
            </a:r>
            <a:r>
              <a:rPr dirty="0" sz="2900" spc="50" b="1">
                <a:latin typeface="Trebuchet MS"/>
                <a:cs typeface="Trebuchet MS"/>
              </a:rPr>
              <a:t> </a:t>
            </a:r>
            <a:r>
              <a:rPr dirty="0" sz="2900" spc="190" b="1">
                <a:latin typeface="Trebuchet MS"/>
                <a:cs typeface="Trebuchet MS"/>
              </a:rPr>
              <a:t>NAME</a:t>
            </a:r>
            <a:r>
              <a:rPr dirty="0" sz="2900" spc="-80" b="1">
                <a:latin typeface="Trebuchet MS"/>
                <a:cs typeface="Trebuchet MS"/>
              </a:rPr>
              <a:t> </a:t>
            </a:r>
            <a:r>
              <a:rPr dirty="0" sz="2900" spc="80" b="1">
                <a:latin typeface="Trebuchet MS"/>
                <a:cs typeface="Trebuchet MS"/>
              </a:rPr>
              <a:t>OF</a:t>
            </a:r>
            <a:r>
              <a:rPr dirty="0" sz="2900" spc="-80" b="1">
                <a:latin typeface="Trebuchet MS"/>
                <a:cs typeface="Trebuchet MS"/>
              </a:rPr>
              <a:t> </a:t>
            </a:r>
            <a:r>
              <a:rPr dirty="0" sz="2900" spc="45" b="1">
                <a:latin typeface="Trebuchet MS"/>
                <a:cs typeface="Trebuchet MS"/>
              </a:rPr>
              <a:t>THE</a:t>
            </a:r>
            <a:r>
              <a:rPr dirty="0" sz="2900" spc="-80" b="1">
                <a:latin typeface="Trebuchet MS"/>
                <a:cs typeface="Trebuchet MS"/>
              </a:rPr>
              <a:t> </a:t>
            </a:r>
            <a:r>
              <a:rPr dirty="0" sz="2900" spc="155" b="1">
                <a:latin typeface="Trebuchet MS"/>
                <a:cs typeface="Trebuchet MS"/>
              </a:rPr>
              <a:t>PHYSICIANS</a:t>
            </a:r>
            <a:r>
              <a:rPr dirty="0" sz="2900" spc="-80" b="1">
                <a:latin typeface="Trebuchet MS"/>
                <a:cs typeface="Trebuchet MS"/>
              </a:rPr>
              <a:t> </a:t>
            </a:r>
            <a:r>
              <a:rPr dirty="0" sz="2900" spc="155" b="1">
                <a:latin typeface="Trebuchet MS"/>
                <a:cs typeface="Trebuchet MS"/>
              </a:rPr>
              <a:t>WHO</a:t>
            </a:r>
            <a:r>
              <a:rPr dirty="0" sz="2900" spc="-75" b="1">
                <a:latin typeface="Trebuchet MS"/>
                <a:cs typeface="Trebuchet MS"/>
              </a:rPr>
              <a:t> </a:t>
            </a:r>
            <a:r>
              <a:rPr dirty="0" sz="2900" spc="110" b="1">
                <a:latin typeface="Trebuchet MS"/>
                <a:cs typeface="Trebuchet MS"/>
              </a:rPr>
              <a:t>ARE</a:t>
            </a:r>
            <a:r>
              <a:rPr dirty="0" sz="2900" spc="-80" b="1">
                <a:latin typeface="Trebuchet MS"/>
                <a:cs typeface="Trebuchet MS"/>
              </a:rPr>
              <a:t> </a:t>
            </a:r>
            <a:r>
              <a:rPr dirty="0" sz="2900" spc="105" b="1">
                <a:latin typeface="Trebuchet MS"/>
                <a:cs typeface="Trebuchet MS"/>
              </a:rPr>
              <a:t>NOT</a:t>
            </a:r>
            <a:r>
              <a:rPr dirty="0" sz="2900" spc="-80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 </a:t>
            </a:r>
            <a:r>
              <a:rPr dirty="0" sz="2900" spc="-860" b="1">
                <a:latin typeface="Trebuchet MS"/>
                <a:cs typeface="Trebuchet MS"/>
              </a:rPr>
              <a:t> </a:t>
            </a:r>
            <a:r>
              <a:rPr dirty="0" sz="2900" spc="110" b="1">
                <a:latin typeface="Trebuchet MS"/>
                <a:cs typeface="Trebuchet MS"/>
              </a:rPr>
              <a:t>SPECIALIZED</a:t>
            </a:r>
            <a:r>
              <a:rPr dirty="0" sz="2900" spc="-80" b="1">
                <a:latin typeface="Trebuchet MS"/>
                <a:cs typeface="Trebuchet MS"/>
              </a:rPr>
              <a:t> </a:t>
            </a:r>
            <a:r>
              <a:rPr dirty="0" sz="2900" spc="100" b="1">
                <a:latin typeface="Trebuchet MS"/>
                <a:cs typeface="Trebuchet MS"/>
              </a:rPr>
              <a:t>PHYSICIAN.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67875" y="5813107"/>
            <a:ext cx="878205" cy="38100"/>
          </a:xfrm>
          <a:custGeom>
            <a:avLst/>
            <a:gdLst/>
            <a:ahLst/>
            <a:cxnLst/>
            <a:rect l="l" t="t" r="r" b="b"/>
            <a:pathLst>
              <a:path w="878205" h="38100">
                <a:moveTo>
                  <a:pt x="877962" y="38099"/>
                </a:moveTo>
                <a:lnTo>
                  <a:pt x="0" y="38099"/>
                </a:lnTo>
                <a:lnTo>
                  <a:pt x="0" y="0"/>
                </a:lnTo>
                <a:lnTo>
                  <a:pt x="877962" y="0"/>
                </a:lnTo>
                <a:lnTo>
                  <a:pt x="877962" y="38099"/>
                </a:lnTo>
                <a:close/>
              </a:path>
            </a:pathLst>
          </a:custGeom>
          <a:solidFill>
            <a:srgbClr val="1B73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57766" y="2688583"/>
            <a:ext cx="8072120" cy="3195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3400" spc="-200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3400" spc="-12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3400" spc="-170">
                <a:solidFill>
                  <a:srgbClr val="1B7378"/>
                </a:solidFill>
                <a:latin typeface="Verdana"/>
                <a:cs typeface="Verdana"/>
              </a:rPr>
              <a:t>l</a:t>
            </a:r>
            <a:r>
              <a:rPr dirty="0" sz="3400" spc="-12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3400" spc="-95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3400" spc="-34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3400" spc="-32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3400" spc="-28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3400" spc="-260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3400" spc="-565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3400" spc="-114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3400" spc="-32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3400" spc="-260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3400" spc="-150">
                <a:solidFill>
                  <a:srgbClr val="1B7378"/>
                </a:solidFill>
                <a:latin typeface="Verdana"/>
                <a:cs typeface="Verdana"/>
              </a:rPr>
              <a:t>s  </a:t>
            </a:r>
            <a:r>
              <a:rPr dirty="0" sz="3400" spc="-204">
                <a:solidFill>
                  <a:srgbClr val="1B7378"/>
                </a:solidFill>
                <a:latin typeface="Verdana"/>
                <a:cs typeface="Verdana"/>
              </a:rPr>
              <a:t>not_specialized_physicians </a:t>
            </a:r>
            <a:r>
              <a:rPr dirty="0" sz="3400" spc="-315">
                <a:solidFill>
                  <a:srgbClr val="1B7378"/>
                </a:solidFill>
                <a:latin typeface="Verdana"/>
                <a:cs typeface="Verdana"/>
              </a:rPr>
              <a:t>from </a:t>
            </a:r>
            <a:r>
              <a:rPr dirty="0" sz="3400" spc="-220">
                <a:solidFill>
                  <a:srgbClr val="1B7378"/>
                </a:solidFill>
                <a:latin typeface="Verdana"/>
                <a:cs typeface="Verdana"/>
              </a:rPr>
              <a:t>physician </a:t>
            </a:r>
            <a:r>
              <a:rPr dirty="0" sz="3400" spc="-118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3400" spc="-295">
                <a:solidFill>
                  <a:srgbClr val="1B7378"/>
                </a:solidFill>
                <a:latin typeface="Verdana"/>
                <a:cs typeface="Verdana"/>
              </a:rPr>
              <a:t>w</a:t>
            </a:r>
            <a:r>
              <a:rPr dirty="0" sz="3400" spc="-280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r>
              <a:rPr dirty="0" sz="3400" spc="-12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3400" spc="-33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3400" spc="-114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3400" spc="-32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3400" spc="-12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3400" spc="-565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3400" spc="-175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3400" spc="-170">
                <a:solidFill>
                  <a:srgbClr val="1B7378"/>
                </a:solidFill>
                <a:latin typeface="Verdana"/>
                <a:cs typeface="Verdana"/>
              </a:rPr>
              <a:t>l</a:t>
            </a:r>
            <a:r>
              <a:rPr dirty="0" sz="3400" spc="-1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3400" spc="-355">
                <a:solidFill>
                  <a:srgbClr val="1B7378"/>
                </a:solidFill>
                <a:latin typeface="Verdana"/>
                <a:cs typeface="Verdana"/>
              </a:rPr>
              <a:t>y</a:t>
            </a:r>
            <a:r>
              <a:rPr dirty="0" sz="3400" spc="-120">
                <a:solidFill>
                  <a:srgbClr val="1B7378"/>
                </a:solidFill>
                <a:latin typeface="Verdana"/>
                <a:cs typeface="Verdana"/>
              </a:rPr>
              <a:t>ee</a:t>
            </a:r>
            <a:r>
              <a:rPr dirty="0" sz="3400" spc="-17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3400" spc="-165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3400" spc="-32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3400" spc="-28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3400" spc="-1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3400" spc="-34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3400" spc="-32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3400" spc="-17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3400" spc="-28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3400" spc="-705">
                <a:solidFill>
                  <a:srgbClr val="1B7378"/>
                </a:solidFill>
                <a:latin typeface="Verdana"/>
                <a:cs typeface="Verdana"/>
              </a:rPr>
              <a:t>(</a:t>
            </a:r>
            <a:r>
              <a:rPr dirty="0" sz="3400" spc="-200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3400" spc="-12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3400" spc="-170">
                <a:solidFill>
                  <a:srgbClr val="1B7378"/>
                </a:solidFill>
                <a:latin typeface="Verdana"/>
                <a:cs typeface="Verdana"/>
              </a:rPr>
              <a:t>l</a:t>
            </a:r>
            <a:r>
              <a:rPr dirty="0" sz="3400" spc="-12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3400" spc="-95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3400" spc="-34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3400" spc="-32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3400" spc="-170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3400" spc="-17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3400" spc="-200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3400" spc="-34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3400" spc="-17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3400" spc="-28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3400" spc="-95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3400" spc="-320">
                <a:solidFill>
                  <a:srgbClr val="1B7378"/>
                </a:solidFill>
                <a:latin typeface="Verdana"/>
                <a:cs typeface="Verdana"/>
              </a:rPr>
              <a:t>t  </a:t>
            </a:r>
            <a:r>
              <a:rPr dirty="0" sz="3400" spc="-175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3400" spc="-280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r>
              <a:rPr dirty="0" sz="3400" spc="-355">
                <a:solidFill>
                  <a:srgbClr val="1B7378"/>
                </a:solidFill>
                <a:latin typeface="Verdana"/>
                <a:cs typeface="Verdana"/>
              </a:rPr>
              <a:t>y</a:t>
            </a:r>
            <a:r>
              <a:rPr dirty="0" sz="3400" spc="-200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3400" spc="-17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3400" spc="-95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3400" spc="-17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3400" spc="-260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3400" spc="-28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3400" spc="-32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3400" spc="-235">
                <a:solidFill>
                  <a:srgbClr val="1B7378"/>
                </a:solidFill>
                <a:latin typeface="Verdana"/>
                <a:cs typeface="Verdana"/>
              </a:rPr>
              <a:t>f</a:t>
            </a:r>
            <a:r>
              <a:rPr dirty="0" sz="3400" spc="-33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3400" spc="-1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3400" spc="-560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3400" spc="-32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3400" spc="-34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3400" spc="-33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3400" spc="-260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3400" spc="-17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3400" spc="-28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3400" spc="-12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3400" spc="-170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3400" spc="-250">
                <a:solidFill>
                  <a:srgbClr val="1B7378"/>
                </a:solidFill>
                <a:latin typeface="Verdana"/>
                <a:cs typeface="Verdana"/>
              </a:rPr>
              <a:t>_</a:t>
            </a:r>
            <a:r>
              <a:rPr dirty="0" sz="3400" spc="-17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3400" spc="-28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3400" spc="-705">
                <a:solidFill>
                  <a:srgbClr val="1B7378"/>
                </a:solidFill>
                <a:latin typeface="Verdana"/>
                <a:cs typeface="Verdana"/>
              </a:rPr>
              <a:t>)</a:t>
            </a:r>
            <a:r>
              <a:rPr dirty="0" sz="3400" spc="-765">
                <a:solidFill>
                  <a:srgbClr val="1B7378"/>
                </a:solidFill>
                <a:latin typeface="Verdana"/>
                <a:cs typeface="Verdana"/>
              </a:rPr>
              <a:t>;</a:t>
            </a:r>
            <a:endParaRPr sz="3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dirty="0" u="heavy" sz="3400" spc="-114">
                <a:solidFill>
                  <a:srgbClr val="1B7378"/>
                </a:solidFill>
                <a:uFill>
                  <a:solidFill>
                    <a:srgbClr val="1B7378"/>
                  </a:solidFill>
                </a:uFill>
                <a:latin typeface="Verdana"/>
                <a:cs typeface="Verdana"/>
              </a:rPr>
              <a:t>Out</a:t>
            </a:r>
            <a:r>
              <a:rPr dirty="0" sz="3400" spc="-114">
                <a:solidFill>
                  <a:srgbClr val="1B7378"/>
                </a:solidFill>
                <a:latin typeface="Verdana"/>
                <a:cs typeface="Verdana"/>
              </a:rPr>
              <a:t>put:-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5866" y="552809"/>
            <a:ext cx="5646492" cy="92582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0558" y="0"/>
            <a:ext cx="10819130" cy="10287000"/>
          </a:xfrm>
          <a:custGeom>
            <a:avLst/>
            <a:gdLst/>
            <a:ahLst/>
            <a:cxnLst/>
            <a:rect l="l" t="t" r="r" b="b"/>
            <a:pathLst>
              <a:path w="10819130" h="10287000">
                <a:moveTo>
                  <a:pt x="0" y="0"/>
                </a:moveTo>
                <a:lnTo>
                  <a:pt x="10819040" y="0"/>
                </a:lnTo>
                <a:lnTo>
                  <a:pt x="10819040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CAE7E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5790980" y="0"/>
            <a:ext cx="2497455" cy="3204845"/>
            <a:chOff x="15790980" y="0"/>
            <a:chExt cx="2497455" cy="3204845"/>
          </a:xfrm>
        </p:grpSpPr>
        <p:sp>
          <p:nvSpPr>
            <p:cNvPr id="5" name="object 5"/>
            <p:cNvSpPr/>
            <p:nvPr/>
          </p:nvSpPr>
          <p:spPr>
            <a:xfrm>
              <a:off x="15790980" y="0"/>
              <a:ext cx="2497455" cy="3204845"/>
            </a:xfrm>
            <a:custGeom>
              <a:avLst/>
              <a:gdLst/>
              <a:ahLst/>
              <a:cxnLst/>
              <a:rect l="l" t="t" r="r" b="b"/>
              <a:pathLst>
                <a:path w="2497455" h="3204845">
                  <a:moveTo>
                    <a:pt x="275098" y="0"/>
                  </a:moveTo>
                  <a:lnTo>
                    <a:pt x="2497018" y="0"/>
                  </a:lnTo>
                  <a:lnTo>
                    <a:pt x="2497018" y="3204273"/>
                  </a:lnTo>
                  <a:lnTo>
                    <a:pt x="2492986" y="3204434"/>
                  </a:lnTo>
                  <a:lnTo>
                    <a:pt x="2446859" y="3202136"/>
                  </a:lnTo>
                  <a:lnTo>
                    <a:pt x="2400922" y="3195926"/>
                  </a:lnTo>
                  <a:lnTo>
                    <a:pt x="2355347" y="3186025"/>
                  </a:lnTo>
                  <a:lnTo>
                    <a:pt x="2310309" y="3172654"/>
                  </a:lnTo>
                  <a:lnTo>
                    <a:pt x="2265981" y="3156033"/>
                  </a:lnTo>
                  <a:lnTo>
                    <a:pt x="2222536" y="3136383"/>
                  </a:lnTo>
                  <a:lnTo>
                    <a:pt x="2180148" y="3113926"/>
                  </a:lnTo>
                  <a:lnTo>
                    <a:pt x="2138990" y="3088882"/>
                  </a:lnTo>
                  <a:lnTo>
                    <a:pt x="2099237" y="3061471"/>
                  </a:lnTo>
                  <a:lnTo>
                    <a:pt x="2061060" y="3031916"/>
                  </a:lnTo>
                  <a:lnTo>
                    <a:pt x="2024635" y="3000436"/>
                  </a:lnTo>
                  <a:lnTo>
                    <a:pt x="1990134" y="2967252"/>
                  </a:lnTo>
                  <a:lnTo>
                    <a:pt x="1957731" y="2932585"/>
                  </a:lnTo>
                  <a:lnTo>
                    <a:pt x="1925327" y="2894198"/>
                  </a:lnTo>
                  <a:lnTo>
                    <a:pt x="1894769" y="2854500"/>
                  </a:lnTo>
                  <a:lnTo>
                    <a:pt x="1865897" y="2813615"/>
                  </a:lnTo>
                  <a:lnTo>
                    <a:pt x="1838546" y="2771667"/>
                  </a:lnTo>
                  <a:lnTo>
                    <a:pt x="1812555" y="2728781"/>
                  </a:lnTo>
                  <a:lnTo>
                    <a:pt x="1787760" y="2685081"/>
                  </a:lnTo>
                  <a:lnTo>
                    <a:pt x="1763999" y="2640692"/>
                  </a:lnTo>
                  <a:lnTo>
                    <a:pt x="1741109" y="2595739"/>
                  </a:lnTo>
                  <a:lnTo>
                    <a:pt x="1718928" y="2550345"/>
                  </a:lnTo>
                  <a:lnTo>
                    <a:pt x="1697292" y="2504635"/>
                  </a:lnTo>
                  <a:lnTo>
                    <a:pt x="1676039" y="2458734"/>
                  </a:lnTo>
                  <a:lnTo>
                    <a:pt x="1634030" y="2366855"/>
                  </a:lnTo>
                  <a:lnTo>
                    <a:pt x="1612949" y="2321127"/>
                  </a:lnTo>
                  <a:lnTo>
                    <a:pt x="1591600" y="2275704"/>
                  </a:lnTo>
                  <a:lnTo>
                    <a:pt x="1569687" y="2230438"/>
                  </a:lnTo>
                  <a:lnTo>
                    <a:pt x="1546950" y="2185229"/>
                  </a:lnTo>
                  <a:lnTo>
                    <a:pt x="1523285" y="2140279"/>
                  </a:lnTo>
                  <a:lnTo>
                    <a:pt x="1498586" y="2095788"/>
                  </a:lnTo>
                  <a:lnTo>
                    <a:pt x="1472747" y="2051958"/>
                  </a:lnTo>
                  <a:lnTo>
                    <a:pt x="1445665" y="2008989"/>
                  </a:lnTo>
                  <a:lnTo>
                    <a:pt x="1417233" y="1967082"/>
                  </a:lnTo>
                  <a:lnTo>
                    <a:pt x="1387346" y="1926439"/>
                  </a:lnTo>
                  <a:lnTo>
                    <a:pt x="1355898" y="1887261"/>
                  </a:lnTo>
                  <a:lnTo>
                    <a:pt x="1322785" y="1849748"/>
                  </a:lnTo>
                  <a:lnTo>
                    <a:pt x="1287902" y="1814102"/>
                  </a:lnTo>
                  <a:lnTo>
                    <a:pt x="1251142" y="1780523"/>
                  </a:lnTo>
                  <a:lnTo>
                    <a:pt x="1212400" y="1749213"/>
                  </a:lnTo>
                  <a:lnTo>
                    <a:pt x="1171572" y="1720372"/>
                  </a:lnTo>
                  <a:lnTo>
                    <a:pt x="1128552" y="1694202"/>
                  </a:lnTo>
                  <a:lnTo>
                    <a:pt x="1084791" y="1669869"/>
                  </a:lnTo>
                  <a:lnTo>
                    <a:pt x="1039775" y="1648282"/>
                  </a:lnTo>
                  <a:lnTo>
                    <a:pt x="993687" y="1629031"/>
                  </a:lnTo>
                  <a:lnTo>
                    <a:pt x="946709" y="1611704"/>
                  </a:lnTo>
                  <a:lnTo>
                    <a:pt x="899023" y="1595889"/>
                  </a:lnTo>
                  <a:lnTo>
                    <a:pt x="850810" y="1581176"/>
                  </a:lnTo>
                  <a:lnTo>
                    <a:pt x="802253" y="1567151"/>
                  </a:lnTo>
                  <a:lnTo>
                    <a:pt x="753532" y="1553404"/>
                  </a:lnTo>
                  <a:lnTo>
                    <a:pt x="704832" y="1539523"/>
                  </a:lnTo>
                  <a:lnTo>
                    <a:pt x="656332" y="1525096"/>
                  </a:lnTo>
                  <a:lnTo>
                    <a:pt x="608215" y="1509712"/>
                  </a:lnTo>
                  <a:lnTo>
                    <a:pt x="560662" y="1492959"/>
                  </a:lnTo>
                  <a:lnTo>
                    <a:pt x="513857" y="1474426"/>
                  </a:lnTo>
                  <a:lnTo>
                    <a:pt x="467979" y="1453701"/>
                  </a:lnTo>
                  <a:lnTo>
                    <a:pt x="423212" y="1430373"/>
                  </a:lnTo>
                  <a:lnTo>
                    <a:pt x="381569" y="1405502"/>
                  </a:lnTo>
                  <a:lnTo>
                    <a:pt x="341837" y="1377986"/>
                  </a:lnTo>
                  <a:lnTo>
                    <a:pt x="304059" y="1347982"/>
                  </a:lnTo>
                  <a:lnTo>
                    <a:pt x="268278" y="1315648"/>
                  </a:lnTo>
                  <a:lnTo>
                    <a:pt x="234535" y="1281142"/>
                  </a:lnTo>
                  <a:lnTo>
                    <a:pt x="202874" y="1244621"/>
                  </a:lnTo>
                  <a:lnTo>
                    <a:pt x="173336" y="1206244"/>
                  </a:lnTo>
                  <a:lnTo>
                    <a:pt x="145965" y="1166167"/>
                  </a:lnTo>
                  <a:lnTo>
                    <a:pt x="120802" y="1124549"/>
                  </a:lnTo>
                  <a:lnTo>
                    <a:pt x="97890" y="1081548"/>
                  </a:lnTo>
                  <a:lnTo>
                    <a:pt x="77273" y="1037321"/>
                  </a:lnTo>
                  <a:lnTo>
                    <a:pt x="58991" y="992026"/>
                  </a:lnTo>
                  <a:lnTo>
                    <a:pt x="43088" y="945820"/>
                  </a:lnTo>
                  <a:lnTo>
                    <a:pt x="29606" y="898863"/>
                  </a:lnTo>
                  <a:lnTo>
                    <a:pt x="18588" y="851310"/>
                  </a:lnTo>
                  <a:lnTo>
                    <a:pt x="10075" y="803321"/>
                  </a:lnTo>
                  <a:lnTo>
                    <a:pt x="4112" y="755053"/>
                  </a:lnTo>
                  <a:lnTo>
                    <a:pt x="739" y="706663"/>
                  </a:lnTo>
                  <a:lnTo>
                    <a:pt x="0" y="658310"/>
                  </a:lnTo>
                  <a:lnTo>
                    <a:pt x="1936" y="610150"/>
                  </a:lnTo>
                  <a:lnTo>
                    <a:pt x="6591" y="562343"/>
                  </a:lnTo>
                  <a:lnTo>
                    <a:pt x="14007" y="515046"/>
                  </a:lnTo>
                  <a:lnTo>
                    <a:pt x="23370" y="467631"/>
                  </a:lnTo>
                  <a:lnTo>
                    <a:pt x="35249" y="420876"/>
                  </a:lnTo>
                  <a:lnTo>
                    <a:pt x="49555" y="374836"/>
                  </a:lnTo>
                  <a:lnTo>
                    <a:pt x="66200" y="329569"/>
                  </a:lnTo>
                  <a:lnTo>
                    <a:pt x="85096" y="285134"/>
                  </a:lnTo>
                  <a:lnTo>
                    <a:pt x="106155" y="241588"/>
                  </a:lnTo>
                  <a:lnTo>
                    <a:pt x="129289" y="198989"/>
                  </a:lnTo>
                  <a:lnTo>
                    <a:pt x="154411" y="157394"/>
                  </a:lnTo>
                  <a:lnTo>
                    <a:pt x="181432" y="116861"/>
                  </a:lnTo>
                  <a:lnTo>
                    <a:pt x="210264" y="77447"/>
                  </a:lnTo>
                  <a:lnTo>
                    <a:pt x="240820" y="39210"/>
                  </a:lnTo>
                  <a:lnTo>
                    <a:pt x="273011" y="2209"/>
                  </a:lnTo>
                  <a:lnTo>
                    <a:pt x="275098" y="0"/>
                  </a:lnTo>
                  <a:close/>
                </a:path>
              </a:pathLst>
            </a:custGeom>
            <a:solidFill>
              <a:srgbClr val="CAE7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072714" y="0"/>
              <a:ext cx="2215515" cy="2226310"/>
            </a:xfrm>
            <a:custGeom>
              <a:avLst/>
              <a:gdLst/>
              <a:ahLst/>
              <a:cxnLst/>
              <a:rect l="l" t="t" r="r" b="b"/>
              <a:pathLst>
                <a:path w="2215515" h="2226310">
                  <a:moveTo>
                    <a:pt x="12937" y="0"/>
                  </a:moveTo>
                  <a:lnTo>
                    <a:pt x="100840" y="0"/>
                  </a:lnTo>
                  <a:lnTo>
                    <a:pt x="95459" y="32563"/>
                  </a:lnTo>
                  <a:lnTo>
                    <a:pt x="90483" y="79640"/>
                  </a:lnTo>
                  <a:lnTo>
                    <a:pt x="88234" y="126779"/>
                  </a:lnTo>
                  <a:lnTo>
                    <a:pt x="88676" y="173806"/>
                  </a:lnTo>
                  <a:lnTo>
                    <a:pt x="91776" y="220546"/>
                  </a:lnTo>
                  <a:lnTo>
                    <a:pt x="97498" y="266823"/>
                  </a:lnTo>
                  <a:lnTo>
                    <a:pt x="105807" y="312462"/>
                  </a:lnTo>
                  <a:lnTo>
                    <a:pt x="116668" y="357287"/>
                  </a:lnTo>
                  <a:lnTo>
                    <a:pt x="130046" y="401125"/>
                  </a:lnTo>
                  <a:lnTo>
                    <a:pt x="145905" y="443798"/>
                  </a:lnTo>
                  <a:lnTo>
                    <a:pt x="164212" y="485132"/>
                  </a:lnTo>
                  <a:lnTo>
                    <a:pt x="184930" y="524952"/>
                  </a:lnTo>
                  <a:lnTo>
                    <a:pt x="208024" y="563083"/>
                  </a:lnTo>
                  <a:lnTo>
                    <a:pt x="233461" y="599348"/>
                  </a:lnTo>
                  <a:lnTo>
                    <a:pt x="261203" y="633574"/>
                  </a:lnTo>
                  <a:lnTo>
                    <a:pt x="291218" y="665584"/>
                  </a:lnTo>
                  <a:lnTo>
                    <a:pt x="323469" y="695203"/>
                  </a:lnTo>
                  <a:lnTo>
                    <a:pt x="357921" y="722256"/>
                  </a:lnTo>
                  <a:lnTo>
                    <a:pt x="394539" y="746569"/>
                  </a:lnTo>
                  <a:lnTo>
                    <a:pt x="437897" y="769975"/>
                  </a:lnTo>
                  <a:lnTo>
                    <a:pt x="482686" y="790444"/>
                  </a:lnTo>
                  <a:lnTo>
                    <a:pt x="528738" y="808243"/>
                  </a:lnTo>
                  <a:lnTo>
                    <a:pt x="575881" y="823640"/>
                  </a:lnTo>
                  <a:lnTo>
                    <a:pt x="623947" y="836900"/>
                  </a:lnTo>
                  <a:lnTo>
                    <a:pt x="672766" y="848292"/>
                  </a:lnTo>
                  <a:lnTo>
                    <a:pt x="722167" y="858081"/>
                  </a:lnTo>
                  <a:lnTo>
                    <a:pt x="771981" y="866536"/>
                  </a:lnTo>
                  <a:lnTo>
                    <a:pt x="822037" y="873922"/>
                  </a:lnTo>
                  <a:lnTo>
                    <a:pt x="872166" y="880508"/>
                  </a:lnTo>
                  <a:lnTo>
                    <a:pt x="922198" y="886560"/>
                  </a:lnTo>
                  <a:lnTo>
                    <a:pt x="956859" y="890598"/>
                  </a:lnTo>
                  <a:lnTo>
                    <a:pt x="1022144" y="898675"/>
                  </a:lnTo>
                  <a:lnTo>
                    <a:pt x="1118902" y="913268"/>
                  </a:lnTo>
                  <a:lnTo>
                    <a:pt x="1178118" y="925555"/>
                  </a:lnTo>
                  <a:lnTo>
                    <a:pt x="1234443" y="939584"/>
                  </a:lnTo>
                  <a:lnTo>
                    <a:pt x="1287868" y="955366"/>
                  </a:lnTo>
                  <a:lnTo>
                    <a:pt x="1338383" y="972908"/>
                  </a:lnTo>
                  <a:lnTo>
                    <a:pt x="1385978" y="992221"/>
                  </a:lnTo>
                  <a:lnTo>
                    <a:pt x="1430645" y="1013315"/>
                  </a:lnTo>
                  <a:lnTo>
                    <a:pt x="1472372" y="1036198"/>
                  </a:lnTo>
                  <a:lnTo>
                    <a:pt x="1511152" y="1060881"/>
                  </a:lnTo>
                  <a:lnTo>
                    <a:pt x="1546974" y="1087374"/>
                  </a:lnTo>
                  <a:lnTo>
                    <a:pt x="1579828" y="1115685"/>
                  </a:lnTo>
                  <a:lnTo>
                    <a:pt x="1609706" y="1145824"/>
                  </a:lnTo>
                  <a:lnTo>
                    <a:pt x="1636597" y="1177801"/>
                  </a:lnTo>
                  <a:lnTo>
                    <a:pt x="1660492" y="1211625"/>
                  </a:lnTo>
                  <a:lnTo>
                    <a:pt x="1681381" y="1247307"/>
                  </a:lnTo>
                  <a:lnTo>
                    <a:pt x="1702960" y="1292442"/>
                  </a:lnTo>
                  <a:lnTo>
                    <a:pt x="1719744" y="1338839"/>
                  </a:lnTo>
                  <a:lnTo>
                    <a:pt x="1732490" y="1386246"/>
                  </a:lnTo>
                  <a:lnTo>
                    <a:pt x="1741954" y="1434410"/>
                  </a:lnTo>
                  <a:lnTo>
                    <a:pt x="1748895" y="1483079"/>
                  </a:lnTo>
                  <a:lnTo>
                    <a:pt x="1754069" y="1532000"/>
                  </a:lnTo>
                  <a:lnTo>
                    <a:pt x="1758233" y="1580921"/>
                  </a:lnTo>
                  <a:lnTo>
                    <a:pt x="1762145" y="1629590"/>
                  </a:lnTo>
                  <a:lnTo>
                    <a:pt x="1764501" y="1649781"/>
                  </a:lnTo>
                  <a:lnTo>
                    <a:pt x="1765174" y="1690163"/>
                  </a:lnTo>
                  <a:lnTo>
                    <a:pt x="1767529" y="1710354"/>
                  </a:lnTo>
                  <a:lnTo>
                    <a:pt x="1774317" y="1770970"/>
                  </a:lnTo>
                  <a:lnTo>
                    <a:pt x="1783941" y="1827154"/>
                  </a:lnTo>
                  <a:lnTo>
                    <a:pt x="1796445" y="1878862"/>
                  </a:lnTo>
                  <a:lnTo>
                    <a:pt x="1811874" y="1926050"/>
                  </a:lnTo>
                  <a:lnTo>
                    <a:pt x="1830272" y="1968674"/>
                  </a:lnTo>
                  <a:lnTo>
                    <a:pt x="1851683" y="2006689"/>
                  </a:lnTo>
                  <a:lnTo>
                    <a:pt x="1876153" y="2040051"/>
                  </a:lnTo>
                  <a:lnTo>
                    <a:pt x="1903724" y="2068715"/>
                  </a:lnTo>
                  <a:lnTo>
                    <a:pt x="1934442" y="2092638"/>
                  </a:lnTo>
                  <a:lnTo>
                    <a:pt x="1972371" y="2114540"/>
                  </a:lnTo>
                  <a:lnTo>
                    <a:pt x="2012066" y="2129731"/>
                  </a:lnTo>
                  <a:lnTo>
                    <a:pt x="2053151" y="2138589"/>
                  </a:lnTo>
                  <a:lnTo>
                    <a:pt x="2095248" y="2141489"/>
                  </a:lnTo>
                  <a:lnTo>
                    <a:pt x="2137981" y="2138808"/>
                  </a:lnTo>
                  <a:lnTo>
                    <a:pt x="2180973" y="2130924"/>
                  </a:lnTo>
                  <a:lnTo>
                    <a:pt x="2215283" y="2120752"/>
                  </a:lnTo>
                  <a:lnTo>
                    <a:pt x="2215283" y="2207879"/>
                  </a:lnTo>
                  <a:lnTo>
                    <a:pt x="2188644" y="2215083"/>
                  </a:lnTo>
                  <a:lnTo>
                    <a:pt x="2143797" y="2222828"/>
                  </a:lnTo>
                  <a:lnTo>
                    <a:pt x="2099014" y="2225967"/>
                  </a:lnTo>
                  <a:lnTo>
                    <a:pt x="2054578" y="2224216"/>
                  </a:lnTo>
                  <a:lnTo>
                    <a:pt x="2010773" y="2217291"/>
                  </a:lnTo>
                  <a:lnTo>
                    <a:pt x="1967883" y="2204909"/>
                  </a:lnTo>
                  <a:lnTo>
                    <a:pt x="1926192" y="2186784"/>
                  </a:lnTo>
                  <a:lnTo>
                    <a:pt x="1885983" y="2162634"/>
                  </a:lnTo>
                  <a:lnTo>
                    <a:pt x="1853510" y="2136612"/>
                  </a:lnTo>
                  <a:lnTo>
                    <a:pt x="1823913" y="2106939"/>
                  </a:lnTo>
                  <a:lnTo>
                    <a:pt x="1797159" y="2073519"/>
                  </a:lnTo>
                  <a:lnTo>
                    <a:pt x="1773215" y="2036254"/>
                  </a:lnTo>
                  <a:lnTo>
                    <a:pt x="1752049" y="1995048"/>
                  </a:lnTo>
                  <a:lnTo>
                    <a:pt x="1733629" y="1949804"/>
                  </a:lnTo>
                  <a:lnTo>
                    <a:pt x="1717923" y="1900425"/>
                  </a:lnTo>
                  <a:lnTo>
                    <a:pt x="1704899" y="1846814"/>
                  </a:lnTo>
                  <a:lnTo>
                    <a:pt x="1694523" y="1788873"/>
                  </a:lnTo>
                  <a:lnTo>
                    <a:pt x="1686764" y="1726507"/>
                  </a:lnTo>
                  <a:lnTo>
                    <a:pt x="1683652" y="1705559"/>
                  </a:lnTo>
                  <a:lnTo>
                    <a:pt x="1682053" y="1684106"/>
                  </a:lnTo>
                  <a:lnTo>
                    <a:pt x="1681464" y="1663663"/>
                  </a:lnTo>
                  <a:lnTo>
                    <a:pt x="1681380" y="1645744"/>
                  </a:lnTo>
                  <a:lnTo>
                    <a:pt x="1676639" y="1594412"/>
                  </a:lnTo>
                  <a:lnTo>
                    <a:pt x="1671145" y="1542328"/>
                  </a:lnTo>
                  <a:lnTo>
                    <a:pt x="1664144" y="1490055"/>
                  </a:lnTo>
                  <a:lnTo>
                    <a:pt x="1654882" y="1438159"/>
                  </a:lnTo>
                  <a:lnTo>
                    <a:pt x="1642607" y="1387204"/>
                  </a:lnTo>
                  <a:lnTo>
                    <a:pt x="1626564" y="1337757"/>
                  </a:lnTo>
                  <a:lnTo>
                    <a:pt x="1606000" y="1290381"/>
                  </a:lnTo>
                  <a:lnTo>
                    <a:pt x="1585895" y="1256753"/>
                  </a:lnTo>
                  <a:lnTo>
                    <a:pt x="1562518" y="1225079"/>
                  </a:lnTo>
                  <a:lnTo>
                    <a:pt x="1535891" y="1195336"/>
                  </a:lnTo>
                  <a:lnTo>
                    <a:pt x="1506038" y="1167501"/>
                  </a:lnTo>
                  <a:lnTo>
                    <a:pt x="1472983" y="1141549"/>
                  </a:lnTo>
                  <a:lnTo>
                    <a:pt x="1436749" y="1117457"/>
                  </a:lnTo>
                  <a:lnTo>
                    <a:pt x="1397359" y="1095201"/>
                  </a:lnTo>
                  <a:lnTo>
                    <a:pt x="1354839" y="1074759"/>
                  </a:lnTo>
                  <a:lnTo>
                    <a:pt x="1309210" y="1056106"/>
                  </a:lnTo>
                  <a:lnTo>
                    <a:pt x="1260496" y="1039220"/>
                  </a:lnTo>
                  <a:lnTo>
                    <a:pt x="1208721" y="1024075"/>
                  </a:lnTo>
                  <a:lnTo>
                    <a:pt x="1153909" y="1010650"/>
                  </a:lnTo>
                  <a:lnTo>
                    <a:pt x="1096083" y="998920"/>
                  </a:lnTo>
                  <a:lnTo>
                    <a:pt x="1035267" y="988862"/>
                  </a:lnTo>
                  <a:lnTo>
                    <a:pt x="1002877" y="982552"/>
                  </a:lnTo>
                  <a:lnTo>
                    <a:pt x="969982" y="978766"/>
                  </a:lnTo>
                  <a:lnTo>
                    <a:pt x="936078" y="975990"/>
                  </a:lnTo>
                  <a:lnTo>
                    <a:pt x="900660" y="972709"/>
                  </a:lnTo>
                  <a:lnTo>
                    <a:pt x="852111" y="967172"/>
                  </a:lnTo>
                  <a:lnTo>
                    <a:pt x="803469" y="961167"/>
                  </a:lnTo>
                  <a:lnTo>
                    <a:pt x="754864" y="954453"/>
                  </a:lnTo>
                  <a:lnTo>
                    <a:pt x="706427" y="946784"/>
                  </a:lnTo>
                  <a:lnTo>
                    <a:pt x="658290" y="937920"/>
                  </a:lnTo>
                  <a:lnTo>
                    <a:pt x="610582" y="927615"/>
                  </a:lnTo>
                  <a:lnTo>
                    <a:pt x="563435" y="915629"/>
                  </a:lnTo>
                  <a:lnTo>
                    <a:pt x="516981" y="901716"/>
                  </a:lnTo>
                  <a:lnTo>
                    <a:pt x="471348" y="885635"/>
                  </a:lnTo>
                  <a:lnTo>
                    <a:pt x="426669" y="867142"/>
                  </a:lnTo>
                  <a:lnTo>
                    <a:pt x="383075" y="845995"/>
                  </a:lnTo>
                  <a:lnTo>
                    <a:pt x="340695" y="821949"/>
                  </a:lnTo>
                  <a:lnTo>
                    <a:pt x="303185" y="797028"/>
                  </a:lnTo>
                  <a:lnTo>
                    <a:pt x="267712" y="769577"/>
                  </a:lnTo>
                  <a:lnTo>
                    <a:pt x="234305" y="739744"/>
                  </a:lnTo>
                  <a:lnTo>
                    <a:pt x="202993" y="707676"/>
                  </a:lnTo>
                  <a:lnTo>
                    <a:pt x="173806" y="673520"/>
                  </a:lnTo>
                  <a:lnTo>
                    <a:pt x="146773" y="637423"/>
                  </a:lnTo>
                  <a:lnTo>
                    <a:pt x="121924" y="599532"/>
                  </a:lnTo>
                  <a:lnTo>
                    <a:pt x="99288" y="559995"/>
                  </a:lnTo>
                  <a:lnTo>
                    <a:pt x="78894" y="518957"/>
                  </a:lnTo>
                  <a:lnTo>
                    <a:pt x="60772" y="476567"/>
                  </a:lnTo>
                  <a:lnTo>
                    <a:pt x="44951" y="432970"/>
                  </a:lnTo>
                  <a:lnTo>
                    <a:pt x="31461" y="388315"/>
                  </a:lnTo>
                  <a:lnTo>
                    <a:pt x="20331" y="342749"/>
                  </a:lnTo>
                  <a:lnTo>
                    <a:pt x="11590" y="296418"/>
                  </a:lnTo>
                  <a:lnTo>
                    <a:pt x="5269" y="249469"/>
                  </a:lnTo>
                  <a:lnTo>
                    <a:pt x="1395" y="202049"/>
                  </a:lnTo>
                  <a:lnTo>
                    <a:pt x="0" y="154306"/>
                  </a:lnTo>
                  <a:lnTo>
                    <a:pt x="1111" y="106387"/>
                  </a:lnTo>
                  <a:lnTo>
                    <a:pt x="4759" y="58438"/>
                  </a:lnTo>
                  <a:lnTo>
                    <a:pt x="10973" y="10607"/>
                  </a:lnTo>
                  <a:lnTo>
                    <a:pt x="12937" y="0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8279219"/>
            <a:ext cx="10141585" cy="2007870"/>
            <a:chOff x="0" y="8279219"/>
            <a:chExt cx="10141585" cy="2007870"/>
          </a:xfrm>
        </p:grpSpPr>
        <p:sp>
          <p:nvSpPr>
            <p:cNvPr id="8" name="object 8"/>
            <p:cNvSpPr/>
            <p:nvPr/>
          </p:nvSpPr>
          <p:spPr>
            <a:xfrm>
              <a:off x="0" y="8389350"/>
              <a:ext cx="2928620" cy="1898014"/>
            </a:xfrm>
            <a:custGeom>
              <a:avLst/>
              <a:gdLst/>
              <a:ahLst/>
              <a:cxnLst/>
              <a:rect l="l" t="t" r="r" b="b"/>
              <a:pathLst>
                <a:path w="2928620" h="1898015">
                  <a:moveTo>
                    <a:pt x="0" y="1897648"/>
                  </a:moveTo>
                  <a:lnTo>
                    <a:pt x="0" y="717688"/>
                  </a:lnTo>
                  <a:lnTo>
                    <a:pt x="70408" y="676343"/>
                  </a:lnTo>
                  <a:lnTo>
                    <a:pt x="113470" y="656032"/>
                  </a:lnTo>
                  <a:lnTo>
                    <a:pt x="157815" y="638686"/>
                  </a:lnTo>
                  <a:lnTo>
                    <a:pt x="203430" y="624471"/>
                  </a:lnTo>
                  <a:lnTo>
                    <a:pt x="298287" y="598804"/>
                  </a:lnTo>
                  <a:lnTo>
                    <a:pt x="394500" y="573981"/>
                  </a:lnTo>
                  <a:lnTo>
                    <a:pt x="443054" y="561985"/>
                  </a:lnTo>
                  <a:lnTo>
                    <a:pt x="491874" y="550317"/>
                  </a:lnTo>
                  <a:lnTo>
                    <a:pt x="540937" y="539019"/>
                  </a:lnTo>
                  <a:lnTo>
                    <a:pt x="590217" y="528128"/>
                  </a:lnTo>
                  <a:lnTo>
                    <a:pt x="639691" y="517684"/>
                  </a:lnTo>
                  <a:lnTo>
                    <a:pt x="689333" y="507727"/>
                  </a:lnTo>
                  <a:lnTo>
                    <a:pt x="739121" y="498295"/>
                  </a:lnTo>
                  <a:lnTo>
                    <a:pt x="789029" y="489428"/>
                  </a:lnTo>
                  <a:lnTo>
                    <a:pt x="839034" y="481166"/>
                  </a:lnTo>
                  <a:lnTo>
                    <a:pt x="889110" y="473547"/>
                  </a:lnTo>
                  <a:lnTo>
                    <a:pt x="939235" y="466612"/>
                  </a:lnTo>
                  <a:lnTo>
                    <a:pt x="989383" y="460399"/>
                  </a:lnTo>
                  <a:lnTo>
                    <a:pt x="1039530" y="454947"/>
                  </a:lnTo>
                  <a:lnTo>
                    <a:pt x="1089652" y="450297"/>
                  </a:lnTo>
                  <a:lnTo>
                    <a:pt x="1139725" y="446486"/>
                  </a:lnTo>
                  <a:lnTo>
                    <a:pt x="1189724" y="443556"/>
                  </a:lnTo>
                  <a:lnTo>
                    <a:pt x="1239626" y="441544"/>
                  </a:lnTo>
                  <a:lnTo>
                    <a:pt x="1289405" y="440490"/>
                  </a:lnTo>
                  <a:lnTo>
                    <a:pt x="1339038" y="440434"/>
                  </a:lnTo>
                  <a:lnTo>
                    <a:pt x="1388501" y="441415"/>
                  </a:lnTo>
                  <a:lnTo>
                    <a:pt x="1437769" y="443473"/>
                  </a:lnTo>
                  <a:lnTo>
                    <a:pt x="1486934" y="446681"/>
                  </a:lnTo>
                  <a:lnTo>
                    <a:pt x="1536076" y="451093"/>
                  </a:lnTo>
                  <a:lnTo>
                    <a:pt x="1585146" y="456715"/>
                  </a:lnTo>
                  <a:lnTo>
                    <a:pt x="1634097" y="463551"/>
                  </a:lnTo>
                  <a:lnTo>
                    <a:pt x="1682882" y="471608"/>
                  </a:lnTo>
                  <a:lnTo>
                    <a:pt x="1731453" y="480890"/>
                  </a:lnTo>
                  <a:lnTo>
                    <a:pt x="1779763" y="491403"/>
                  </a:lnTo>
                  <a:lnTo>
                    <a:pt x="1827765" y="503153"/>
                  </a:lnTo>
                  <a:lnTo>
                    <a:pt x="1875412" y="516145"/>
                  </a:lnTo>
                  <a:lnTo>
                    <a:pt x="1922656" y="530385"/>
                  </a:lnTo>
                  <a:lnTo>
                    <a:pt x="1969450" y="545877"/>
                  </a:lnTo>
                  <a:lnTo>
                    <a:pt x="2015746" y="562628"/>
                  </a:lnTo>
                  <a:lnTo>
                    <a:pt x="2061497" y="580643"/>
                  </a:lnTo>
                  <a:lnTo>
                    <a:pt x="2106657" y="599927"/>
                  </a:lnTo>
                  <a:lnTo>
                    <a:pt x="2151177" y="620486"/>
                  </a:lnTo>
                  <a:lnTo>
                    <a:pt x="2195010" y="642326"/>
                  </a:lnTo>
                  <a:lnTo>
                    <a:pt x="2238109" y="665451"/>
                  </a:lnTo>
                  <a:lnTo>
                    <a:pt x="2280426" y="689867"/>
                  </a:lnTo>
                  <a:lnTo>
                    <a:pt x="2321915" y="715580"/>
                  </a:lnTo>
                  <a:lnTo>
                    <a:pt x="2362528" y="742595"/>
                  </a:lnTo>
                  <a:lnTo>
                    <a:pt x="2402218" y="770918"/>
                  </a:lnTo>
                  <a:lnTo>
                    <a:pt x="2440936" y="800554"/>
                  </a:lnTo>
                  <a:lnTo>
                    <a:pt x="2478637" y="831508"/>
                  </a:lnTo>
                  <a:lnTo>
                    <a:pt x="2515273" y="863786"/>
                  </a:lnTo>
                  <a:lnTo>
                    <a:pt x="2550795" y="897394"/>
                  </a:lnTo>
                  <a:lnTo>
                    <a:pt x="2585077" y="932403"/>
                  </a:lnTo>
                  <a:lnTo>
                    <a:pt x="2617993" y="968830"/>
                  </a:lnTo>
                  <a:lnTo>
                    <a:pt x="2649501" y="1006598"/>
                  </a:lnTo>
                  <a:lnTo>
                    <a:pt x="2679556" y="1045629"/>
                  </a:lnTo>
                  <a:lnTo>
                    <a:pt x="2708118" y="1085846"/>
                  </a:lnTo>
                  <a:lnTo>
                    <a:pt x="2735142" y="1127172"/>
                  </a:lnTo>
                  <a:lnTo>
                    <a:pt x="2760587" y="1169529"/>
                  </a:lnTo>
                  <a:lnTo>
                    <a:pt x="2784408" y="1212840"/>
                  </a:lnTo>
                  <a:lnTo>
                    <a:pt x="2806565" y="1257026"/>
                  </a:lnTo>
                  <a:lnTo>
                    <a:pt x="2827012" y="1302012"/>
                  </a:lnTo>
                  <a:lnTo>
                    <a:pt x="2845709" y="1347719"/>
                  </a:lnTo>
                  <a:lnTo>
                    <a:pt x="2862612" y="1394071"/>
                  </a:lnTo>
                  <a:lnTo>
                    <a:pt x="2877679" y="1440989"/>
                  </a:lnTo>
                  <a:lnTo>
                    <a:pt x="2890866" y="1488396"/>
                  </a:lnTo>
                  <a:lnTo>
                    <a:pt x="2902130" y="1536215"/>
                  </a:lnTo>
                  <a:lnTo>
                    <a:pt x="2911430" y="1584369"/>
                  </a:lnTo>
                  <a:lnTo>
                    <a:pt x="2918722" y="1632780"/>
                  </a:lnTo>
                  <a:lnTo>
                    <a:pt x="2923963" y="1681370"/>
                  </a:lnTo>
                  <a:lnTo>
                    <a:pt x="2927111" y="1730063"/>
                  </a:lnTo>
                  <a:lnTo>
                    <a:pt x="2928122" y="1778780"/>
                  </a:lnTo>
                  <a:lnTo>
                    <a:pt x="2926955" y="1827445"/>
                  </a:lnTo>
                  <a:lnTo>
                    <a:pt x="2923565" y="1875980"/>
                  </a:lnTo>
                  <a:lnTo>
                    <a:pt x="2921030" y="1897648"/>
                  </a:lnTo>
                  <a:lnTo>
                    <a:pt x="0" y="1897648"/>
                  </a:lnTo>
                  <a:close/>
                </a:path>
                <a:path w="2928620" h="1898015">
                  <a:moveTo>
                    <a:pt x="2211996" y="272814"/>
                  </a:moveTo>
                  <a:lnTo>
                    <a:pt x="2188572" y="259959"/>
                  </a:lnTo>
                  <a:lnTo>
                    <a:pt x="2170691" y="243451"/>
                  </a:lnTo>
                  <a:lnTo>
                    <a:pt x="2159399" y="223515"/>
                  </a:lnTo>
                  <a:lnTo>
                    <a:pt x="2155741" y="200378"/>
                  </a:lnTo>
                  <a:lnTo>
                    <a:pt x="2160763" y="174264"/>
                  </a:lnTo>
                  <a:lnTo>
                    <a:pt x="2201032" y="114010"/>
                  </a:lnTo>
                  <a:lnTo>
                    <a:pt x="2238370" y="80320"/>
                  </a:lnTo>
                  <a:lnTo>
                    <a:pt x="2270728" y="53691"/>
                  </a:lnTo>
                  <a:lnTo>
                    <a:pt x="2306224" y="30248"/>
                  </a:lnTo>
                  <a:lnTo>
                    <a:pt x="2344211" y="11885"/>
                  </a:lnTo>
                  <a:lnTo>
                    <a:pt x="2384041" y="493"/>
                  </a:lnTo>
                  <a:lnTo>
                    <a:pt x="2425605" y="0"/>
                  </a:lnTo>
                  <a:lnTo>
                    <a:pt x="2465962" y="12304"/>
                  </a:lnTo>
                  <a:lnTo>
                    <a:pt x="2500220" y="36262"/>
                  </a:lnTo>
                  <a:lnTo>
                    <a:pt x="2523486" y="70729"/>
                  </a:lnTo>
                  <a:lnTo>
                    <a:pt x="2528348" y="109823"/>
                  </a:lnTo>
                  <a:lnTo>
                    <a:pt x="2519925" y="149130"/>
                  </a:lnTo>
                  <a:lnTo>
                    <a:pt x="2500771" y="185824"/>
                  </a:lnTo>
                  <a:lnTo>
                    <a:pt x="2473437" y="217078"/>
                  </a:lnTo>
                  <a:lnTo>
                    <a:pt x="2443318" y="241567"/>
                  </a:lnTo>
                  <a:lnTo>
                    <a:pt x="2375657" y="274398"/>
                  </a:lnTo>
                  <a:lnTo>
                    <a:pt x="2305068" y="287204"/>
                  </a:lnTo>
                  <a:lnTo>
                    <a:pt x="2271290" y="286662"/>
                  </a:lnTo>
                  <a:lnTo>
                    <a:pt x="2239918" y="281790"/>
                  </a:lnTo>
                  <a:lnTo>
                    <a:pt x="2211996" y="272814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8412296"/>
              <a:ext cx="2681605" cy="1875155"/>
            </a:xfrm>
            <a:custGeom>
              <a:avLst/>
              <a:gdLst/>
              <a:ahLst/>
              <a:cxnLst/>
              <a:rect l="l" t="t" r="r" b="b"/>
              <a:pathLst>
                <a:path w="2681605" h="1875154">
                  <a:moveTo>
                    <a:pt x="0" y="380045"/>
                  </a:moveTo>
                  <a:lnTo>
                    <a:pt x="0" y="317999"/>
                  </a:lnTo>
                  <a:lnTo>
                    <a:pt x="40499" y="300511"/>
                  </a:lnTo>
                  <a:lnTo>
                    <a:pt x="85806" y="282489"/>
                  </a:lnTo>
                  <a:lnTo>
                    <a:pt x="131633" y="265795"/>
                  </a:lnTo>
                  <a:lnTo>
                    <a:pt x="177947" y="250455"/>
                  </a:lnTo>
                  <a:lnTo>
                    <a:pt x="224711" y="236495"/>
                  </a:lnTo>
                  <a:lnTo>
                    <a:pt x="271893" y="223939"/>
                  </a:lnTo>
                  <a:lnTo>
                    <a:pt x="319455" y="212813"/>
                  </a:lnTo>
                  <a:lnTo>
                    <a:pt x="367613" y="203449"/>
                  </a:lnTo>
                  <a:lnTo>
                    <a:pt x="416102" y="195518"/>
                  </a:lnTo>
                  <a:lnTo>
                    <a:pt x="464883" y="189012"/>
                  </a:lnTo>
                  <a:lnTo>
                    <a:pt x="513917" y="183922"/>
                  </a:lnTo>
                  <a:lnTo>
                    <a:pt x="563162" y="180240"/>
                  </a:lnTo>
                  <a:lnTo>
                    <a:pt x="612581" y="177958"/>
                  </a:lnTo>
                  <a:lnTo>
                    <a:pt x="662132" y="177067"/>
                  </a:lnTo>
                  <a:lnTo>
                    <a:pt x="711777" y="177558"/>
                  </a:lnTo>
                  <a:lnTo>
                    <a:pt x="761476" y="179422"/>
                  </a:lnTo>
                  <a:lnTo>
                    <a:pt x="811188" y="182652"/>
                  </a:lnTo>
                  <a:lnTo>
                    <a:pt x="860876" y="187238"/>
                  </a:lnTo>
                  <a:lnTo>
                    <a:pt x="910498" y="193173"/>
                  </a:lnTo>
                  <a:lnTo>
                    <a:pt x="960015" y="200446"/>
                  </a:lnTo>
                  <a:lnTo>
                    <a:pt x="1009388" y="209051"/>
                  </a:lnTo>
                  <a:lnTo>
                    <a:pt x="1058576" y="218978"/>
                  </a:lnTo>
                  <a:lnTo>
                    <a:pt x="1107541" y="230220"/>
                  </a:lnTo>
                  <a:lnTo>
                    <a:pt x="1156242" y="242766"/>
                  </a:lnTo>
                  <a:lnTo>
                    <a:pt x="1204640" y="256609"/>
                  </a:lnTo>
                  <a:lnTo>
                    <a:pt x="1252695" y="271740"/>
                  </a:lnTo>
                  <a:lnTo>
                    <a:pt x="1300368" y="288151"/>
                  </a:lnTo>
                  <a:lnTo>
                    <a:pt x="1347619" y="305833"/>
                  </a:lnTo>
                  <a:lnTo>
                    <a:pt x="1394407" y="324777"/>
                  </a:lnTo>
                  <a:lnTo>
                    <a:pt x="1440694" y="344976"/>
                  </a:lnTo>
                  <a:lnTo>
                    <a:pt x="1486440" y="366420"/>
                  </a:lnTo>
                  <a:lnTo>
                    <a:pt x="1531606" y="389100"/>
                  </a:lnTo>
                  <a:lnTo>
                    <a:pt x="1576150" y="413009"/>
                  </a:lnTo>
                  <a:lnTo>
                    <a:pt x="1620035" y="438138"/>
                  </a:lnTo>
                  <a:lnTo>
                    <a:pt x="1663220" y="464478"/>
                  </a:lnTo>
                  <a:lnTo>
                    <a:pt x="1675427" y="472399"/>
                  </a:lnTo>
                  <a:lnTo>
                    <a:pt x="1239607" y="323353"/>
                  </a:lnTo>
                  <a:lnTo>
                    <a:pt x="1193064" y="308656"/>
                  </a:lnTo>
                  <a:lnTo>
                    <a:pt x="1146195" y="295238"/>
                  </a:lnTo>
                  <a:lnTo>
                    <a:pt x="1099038" y="283106"/>
                  </a:lnTo>
                  <a:lnTo>
                    <a:pt x="1051627" y="272264"/>
                  </a:lnTo>
                  <a:lnTo>
                    <a:pt x="1003997" y="262720"/>
                  </a:lnTo>
                  <a:lnTo>
                    <a:pt x="956186" y="254478"/>
                  </a:lnTo>
                  <a:lnTo>
                    <a:pt x="908227" y="247545"/>
                  </a:lnTo>
                  <a:lnTo>
                    <a:pt x="860157" y="241927"/>
                  </a:lnTo>
                  <a:lnTo>
                    <a:pt x="812011" y="237630"/>
                  </a:lnTo>
                  <a:lnTo>
                    <a:pt x="763824" y="234659"/>
                  </a:lnTo>
                  <a:lnTo>
                    <a:pt x="715633" y="233020"/>
                  </a:lnTo>
                  <a:lnTo>
                    <a:pt x="667473" y="232720"/>
                  </a:lnTo>
                  <a:lnTo>
                    <a:pt x="619379" y="233764"/>
                  </a:lnTo>
                  <a:lnTo>
                    <a:pt x="571387" y="236158"/>
                  </a:lnTo>
                  <a:lnTo>
                    <a:pt x="523521" y="239910"/>
                  </a:lnTo>
                  <a:lnTo>
                    <a:pt x="475852" y="245020"/>
                  </a:lnTo>
                  <a:lnTo>
                    <a:pt x="428379" y="251500"/>
                  </a:lnTo>
                  <a:lnTo>
                    <a:pt x="381151" y="259354"/>
                  </a:lnTo>
                  <a:lnTo>
                    <a:pt x="334202" y="268587"/>
                  </a:lnTo>
                  <a:lnTo>
                    <a:pt x="286414" y="279443"/>
                  </a:lnTo>
                  <a:lnTo>
                    <a:pt x="239033" y="291825"/>
                  </a:lnTo>
                  <a:lnTo>
                    <a:pt x="192096" y="305700"/>
                  </a:lnTo>
                  <a:lnTo>
                    <a:pt x="145639" y="321040"/>
                  </a:lnTo>
                  <a:lnTo>
                    <a:pt x="99698" y="337814"/>
                  </a:lnTo>
                  <a:lnTo>
                    <a:pt x="54310" y="355993"/>
                  </a:lnTo>
                  <a:lnTo>
                    <a:pt x="9512" y="375545"/>
                  </a:lnTo>
                  <a:lnTo>
                    <a:pt x="0" y="380045"/>
                  </a:lnTo>
                  <a:close/>
                </a:path>
                <a:path w="2681605" h="1875154">
                  <a:moveTo>
                    <a:pt x="2503337" y="1874702"/>
                  </a:moveTo>
                  <a:lnTo>
                    <a:pt x="2496043" y="1832082"/>
                  </a:lnTo>
                  <a:lnTo>
                    <a:pt x="2484756" y="1776285"/>
                  </a:lnTo>
                  <a:lnTo>
                    <a:pt x="2474039" y="1725794"/>
                  </a:lnTo>
                  <a:lnTo>
                    <a:pt x="2462048" y="1675692"/>
                  </a:lnTo>
                  <a:lnTo>
                    <a:pt x="2448802" y="1626006"/>
                  </a:lnTo>
                  <a:lnTo>
                    <a:pt x="2434316" y="1576764"/>
                  </a:lnTo>
                  <a:lnTo>
                    <a:pt x="2418610" y="1527992"/>
                  </a:lnTo>
                  <a:lnTo>
                    <a:pt x="2401699" y="1479715"/>
                  </a:lnTo>
                  <a:lnTo>
                    <a:pt x="2383601" y="1431962"/>
                  </a:lnTo>
                  <a:lnTo>
                    <a:pt x="2364333" y="1384759"/>
                  </a:lnTo>
                  <a:lnTo>
                    <a:pt x="2343913" y="1338133"/>
                  </a:lnTo>
                  <a:lnTo>
                    <a:pt x="2322357" y="1292109"/>
                  </a:lnTo>
                  <a:lnTo>
                    <a:pt x="2299684" y="1246716"/>
                  </a:lnTo>
                  <a:lnTo>
                    <a:pt x="2275909" y="1201979"/>
                  </a:lnTo>
                  <a:lnTo>
                    <a:pt x="2251050" y="1157925"/>
                  </a:lnTo>
                  <a:lnTo>
                    <a:pt x="2225125" y="1114581"/>
                  </a:lnTo>
                  <a:lnTo>
                    <a:pt x="2198151" y="1071974"/>
                  </a:lnTo>
                  <a:lnTo>
                    <a:pt x="2170145" y="1030131"/>
                  </a:lnTo>
                  <a:lnTo>
                    <a:pt x="2141123" y="989077"/>
                  </a:lnTo>
                  <a:lnTo>
                    <a:pt x="2111105" y="948840"/>
                  </a:lnTo>
                  <a:lnTo>
                    <a:pt x="2080105" y="909446"/>
                  </a:lnTo>
                  <a:lnTo>
                    <a:pt x="2048143" y="870923"/>
                  </a:lnTo>
                  <a:lnTo>
                    <a:pt x="2015235" y="833296"/>
                  </a:lnTo>
                  <a:lnTo>
                    <a:pt x="1981398" y="796593"/>
                  </a:lnTo>
                  <a:lnTo>
                    <a:pt x="1946649" y="760840"/>
                  </a:lnTo>
                  <a:lnTo>
                    <a:pt x="1911006" y="726064"/>
                  </a:lnTo>
                  <a:lnTo>
                    <a:pt x="1874486" y="692291"/>
                  </a:lnTo>
                  <a:lnTo>
                    <a:pt x="1837106" y="659549"/>
                  </a:lnTo>
                  <a:lnTo>
                    <a:pt x="1798884" y="627863"/>
                  </a:lnTo>
                  <a:lnTo>
                    <a:pt x="1759836" y="597262"/>
                  </a:lnTo>
                  <a:lnTo>
                    <a:pt x="1719980" y="567770"/>
                  </a:lnTo>
                  <a:lnTo>
                    <a:pt x="1679356" y="539390"/>
                  </a:lnTo>
                  <a:lnTo>
                    <a:pt x="1638016" y="512224"/>
                  </a:lnTo>
                  <a:lnTo>
                    <a:pt x="1595996" y="486278"/>
                  </a:lnTo>
                  <a:lnTo>
                    <a:pt x="1553331" y="461559"/>
                  </a:lnTo>
                  <a:lnTo>
                    <a:pt x="1510056" y="438071"/>
                  </a:lnTo>
                  <a:lnTo>
                    <a:pt x="1466208" y="415822"/>
                  </a:lnTo>
                  <a:lnTo>
                    <a:pt x="1421822" y="394817"/>
                  </a:lnTo>
                  <a:lnTo>
                    <a:pt x="1376933" y="375062"/>
                  </a:lnTo>
                  <a:lnTo>
                    <a:pt x="1331577" y="356562"/>
                  </a:lnTo>
                  <a:lnTo>
                    <a:pt x="1285790" y="339324"/>
                  </a:lnTo>
                  <a:lnTo>
                    <a:pt x="1239607" y="323353"/>
                  </a:lnTo>
                  <a:lnTo>
                    <a:pt x="1675427" y="472399"/>
                  </a:lnTo>
                  <a:lnTo>
                    <a:pt x="1747331" y="520757"/>
                  </a:lnTo>
                  <a:lnTo>
                    <a:pt x="1786708" y="550097"/>
                  </a:lnTo>
                  <a:lnTo>
                    <a:pt x="1825331" y="580476"/>
                  </a:lnTo>
                  <a:lnTo>
                    <a:pt x="1863183" y="611869"/>
                  </a:lnTo>
                  <a:lnTo>
                    <a:pt x="1900250" y="644252"/>
                  </a:lnTo>
                  <a:lnTo>
                    <a:pt x="1936515" y="677601"/>
                  </a:lnTo>
                  <a:lnTo>
                    <a:pt x="1971963" y="711892"/>
                  </a:lnTo>
                  <a:lnTo>
                    <a:pt x="2006579" y="747100"/>
                  </a:lnTo>
                  <a:lnTo>
                    <a:pt x="2040347" y="783203"/>
                  </a:lnTo>
                  <a:lnTo>
                    <a:pt x="2073251" y="820175"/>
                  </a:lnTo>
                  <a:lnTo>
                    <a:pt x="2105276" y="857992"/>
                  </a:lnTo>
                  <a:lnTo>
                    <a:pt x="2136407" y="896631"/>
                  </a:lnTo>
                  <a:lnTo>
                    <a:pt x="2166627" y="936067"/>
                  </a:lnTo>
                  <a:lnTo>
                    <a:pt x="2195921" y="976277"/>
                  </a:lnTo>
                  <a:lnTo>
                    <a:pt x="2224274" y="1017235"/>
                  </a:lnTo>
                  <a:lnTo>
                    <a:pt x="2251670" y="1058918"/>
                  </a:lnTo>
                  <a:lnTo>
                    <a:pt x="2278094" y="1101302"/>
                  </a:lnTo>
                  <a:lnTo>
                    <a:pt x="2303530" y="1144363"/>
                  </a:lnTo>
                  <a:lnTo>
                    <a:pt x="2327962" y="1188077"/>
                  </a:lnTo>
                  <a:lnTo>
                    <a:pt x="2351375" y="1232419"/>
                  </a:lnTo>
                  <a:lnTo>
                    <a:pt x="2373753" y="1277365"/>
                  </a:lnTo>
                  <a:lnTo>
                    <a:pt x="2395082" y="1322892"/>
                  </a:lnTo>
                  <a:lnTo>
                    <a:pt x="2415344" y="1368975"/>
                  </a:lnTo>
                  <a:lnTo>
                    <a:pt x="2434525" y="1415590"/>
                  </a:lnTo>
                  <a:lnTo>
                    <a:pt x="2452609" y="1462712"/>
                  </a:lnTo>
                  <a:lnTo>
                    <a:pt x="2469581" y="1510319"/>
                  </a:lnTo>
                  <a:lnTo>
                    <a:pt x="2485424" y="1558386"/>
                  </a:lnTo>
                  <a:lnTo>
                    <a:pt x="2500125" y="1606888"/>
                  </a:lnTo>
                  <a:lnTo>
                    <a:pt x="2513666" y="1655801"/>
                  </a:lnTo>
                  <a:lnTo>
                    <a:pt x="2526032" y="1705102"/>
                  </a:lnTo>
                  <a:lnTo>
                    <a:pt x="2537208" y="1754767"/>
                  </a:lnTo>
                  <a:lnTo>
                    <a:pt x="2548054" y="1809203"/>
                  </a:lnTo>
                  <a:lnTo>
                    <a:pt x="2557166" y="1863027"/>
                  </a:lnTo>
                  <a:lnTo>
                    <a:pt x="2558789" y="1874702"/>
                  </a:lnTo>
                  <a:lnTo>
                    <a:pt x="2503337" y="1874702"/>
                  </a:lnTo>
                  <a:close/>
                </a:path>
                <a:path w="2681605" h="1875154">
                  <a:moveTo>
                    <a:pt x="2340786" y="334778"/>
                  </a:moveTo>
                  <a:lnTo>
                    <a:pt x="2282036" y="298481"/>
                  </a:lnTo>
                  <a:lnTo>
                    <a:pt x="2258840" y="244750"/>
                  </a:lnTo>
                  <a:lnTo>
                    <a:pt x="2255690" y="216105"/>
                  </a:lnTo>
                  <a:lnTo>
                    <a:pt x="2266519" y="179030"/>
                  </a:lnTo>
                  <a:lnTo>
                    <a:pt x="2295749" y="134509"/>
                  </a:lnTo>
                  <a:lnTo>
                    <a:pt x="2347798" y="83524"/>
                  </a:lnTo>
                  <a:lnTo>
                    <a:pt x="2380584" y="56160"/>
                  </a:lnTo>
                  <a:lnTo>
                    <a:pt x="2417777" y="31360"/>
                  </a:lnTo>
                  <a:lnTo>
                    <a:pt x="2459354" y="12287"/>
                  </a:lnTo>
                  <a:lnTo>
                    <a:pt x="2505288" y="2102"/>
                  </a:lnTo>
                  <a:lnTo>
                    <a:pt x="2553479" y="0"/>
                  </a:lnTo>
                  <a:lnTo>
                    <a:pt x="2602182" y="13397"/>
                  </a:lnTo>
                  <a:lnTo>
                    <a:pt x="2644438" y="42556"/>
                  </a:lnTo>
                  <a:lnTo>
                    <a:pt x="2673287" y="87740"/>
                  </a:lnTo>
                  <a:lnTo>
                    <a:pt x="2675149" y="99650"/>
                  </a:lnTo>
                  <a:lnTo>
                    <a:pt x="2563858" y="61590"/>
                  </a:lnTo>
                  <a:lnTo>
                    <a:pt x="2551661" y="57594"/>
                  </a:lnTo>
                  <a:lnTo>
                    <a:pt x="2538194" y="54222"/>
                  </a:lnTo>
                  <a:lnTo>
                    <a:pt x="2524080" y="52742"/>
                  </a:lnTo>
                  <a:lnTo>
                    <a:pt x="2509942" y="54424"/>
                  </a:lnTo>
                  <a:lnTo>
                    <a:pt x="2440142" y="83398"/>
                  </a:lnTo>
                  <a:lnTo>
                    <a:pt x="2408039" y="104389"/>
                  </a:lnTo>
                  <a:lnTo>
                    <a:pt x="2377815" y="127609"/>
                  </a:lnTo>
                  <a:lnTo>
                    <a:pt x="2344914" y="159690"/>
                  </a:lnTo>
                  <a:lnTo>
                    <a:pt x="2307645" y="214585"/>
                  </a:lnTo>
                  <a:lnTo>
                    <a:pt x="2306116" y="238370"/>
                  </a:lnTo>
                  <a:lnTo>
                    <a:pt x="2314847" y="257650"/>
                  </a:lnTo>
                  <a:lnTo>
                    <a:pt x="2328844" y="270804"/>
                  </a:lnTo>
                  <a:lnTo>
                    <a:pt x="2344459" y="279227"/>
                  </a:lnTo>
                  <a:lnTo>
                    <a:pt x="2358044" y="284313"/>
                  </a:lnTo>
                  <a:lnTo>
                    <a:pt x="2499413" y="332660"/>
                  </a:lnTo>
                  <a:lnTo>
                    <a:pt x="2476523" y="339628"/>
                  </a:lnTo>
                  <a:lnTo>
                    <a:pt x="2427780" y="345949"/>
                  </a:lnTo>
                  <a:lnTo>
                    <a:pt x="2381817" y="344139"/>
                  </a:lnTo>
                  <a:lnTo>
                    <a:pt x="2340786" y="334778"/>
                  </a:lnTo>
                  <a:close/>
                </a:path>
                <a:path w="2681605" h="1875154">
                  <a:moveTo>
                    <a:pt x="2499413" y="332660"/>
                  </a:moveTo>
                  <a:lnTo>
                    <a:pt x="2358044" y="284313"/>
                  </a:lnTo>
                  <a:lnTo>
                    <a:pt x="2397960" y="292598"/>
                  </a:lnTo>
                  <a:lnTo>
                    <a:pt x="2443044" y="292098"/>
                  </a:lnTo>
                  <a:lnTo>
                    <a:pt x="2490308" y="282062"/>
                  </a:lnTo>
                  <a:lnTo>
                    <a:pt x="2536760" y="261738"/>
                  </a:lnTo>
                  <a:lnTo>
                    <a:pt x="2579413" y="230374"/>
                  </a:lnTo>
                  <a:lnTo>
                    <a:pt x="2615263" y="174994"/>
                  </a:lnTo>
                  <a:lnTo>
                    <a:pt x="2623738" y="142486"/>
                  </a:lnTo>
                  <a:lnTo>
                    <a:pt x="2620833" y="109258"/>
                  </a:lnTo>
                  <a:lnTo>
                    <a:pt x="2612715" y="92566"/>
                  </a:lnTo>
                  <a:lnTo>
                    <a:pt x="2600612" y="79796"/>
                  </a:lnTo>
                  <a:lnTo>
                    <a:pt x="2584376" y="69840"/>
                  </a:lnTo>
                  <a:lnTo>
                    <a:pt x="2563858" y="61590"/>
                  </a:lnTo>
                  <a:lnTo>
                    <a:pt x="2675149" y="99650"/>
                  </a:lnTo>
                  <a:lnTo>
                    <a:pt x="2681521" y="140406"/>
                  </a:lnTo>
                  <a:lnTo>
                    <a:pt x="2670807" y="189762"/>
                  </a:lnTo>
                  <a:lnTo>
                    <a:pt x="2647493" y="232695"/>
                  </a:lnTo>
                  <a:lnTo>
                    <a:pt x="2617928" y="266093"/>
                  </a:lnTo>
                  <a:lnTo>
                    <a:pt x="2573747" y="300279"/>
                  </a:lnTo>
                  <a:lnTo>
                    <a:pt x="2525895" y="324598"/>
                  </a:lnTo>
                  <a:lnTo>
                    <a:pt x="2499413" y="332660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060" y="8279219"/>
              <a:ext cx="9401174" cy="155257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27360" y="980826"/>
            <a:ext cx="8476615" cy="1412875"/>
          </a:xfrm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80"/>
              </a:spcBef>
            </a:pPr>
            <a:r>
              <a:rPr dirty="0" sz="2950" spc="-30" b="1" i="1">
                <a:latin typeface="Trebuchet MS"/>
                <a:cs typeface="Trebuchet MS"/>
              </a:rPr>
              <a:t>WRITE</a:t>
            </a:r>
            <a:r>
              <a:rPr dirty="0" sz="2950" spc="-75" b="1" i="1">
                <a:latin typeface="Trebuchet MS"/>
                <a:cs typeface="Trebuchet MS"/>
              </a:rPr>
              <a:t> </a:t>
            </a:r>
            <a:r>
              <a:rPr dirty="0" sz="2950" spc="225" b="1" i="1">
                <a:latin typeface="Trebuchet MS"/>
                <a:cs typeface="Trebuchet MS"/>
              </a:rPr>
              <a:t>A</a:t>
            </a:r>
            <a:r>
              <a:rPr dirty="0" sz="2950" spc="-70" b="1" i="1">
                <a:latin typeface="Trebuchet MS"/>
                <a:cs typeface="Trebuchet MS"/>
              </a:rPr>
              <a:t> </a:t>
            </a:r>
            <a:r>
              <a:rPr dirty="0" sz="2950" spc="55" b="1" i="1">
                <a:latin typeface="Trebuchet MS"/>
                <a:cs typeface="Trebuchet MS"/>
              </a:rPr>
              <a:t>QUERY</a:t>
            </a:r>
            <a:r>
              <a:rPr dirty="0" sz="2950" spc="-70" b="1" i="1">
                <a:latin typeface="Trebuchet MS"/>
                <a:cs typeface="Trebuchet MS"/>
              </a:rPr>
              <a:t> </a:t>
            </a:r>
            <a:r>
              <a:rPr dirty="0" sz="2950" spc="120" b="1" i="1">
                <a:latin typeface="Trebuchet MS"/>
                <a:cs typeface="Trebuchet MS"/>
              </a:rPr>
              <a:t>IN</a:t>
            </a:r>
            <a:r>
              <a:rPr dirty="0" sz="2950" spc="-70" b="1" i="1">
                <a:latin typeface="Trebuchet MS"/>
                <a:cs typeface="Trebuchet MS"/>
              </a:rPr>
              <a:t> </a:t>
            </a:r>
            <a:r>
              <a:rPr dirty="0" sz="2950" spc="120" b="1" i="1">
                <a:latin typeface="Trebuchet MS"/>
                <a:cs typeface="Trebuchet MS"/>
              </a:rPr>
              <a:t>SQL</a:t>
            </a:r>
            <a:r>
              <a:rPr dirty="0" sz="2950" spc="-70" b="1" i="1">
                <a:latin typeface="Trebuchet MS"/>
                <a:cs typeface="Trebuchet MS"/>
              </a:rPr>
              <a:t> </a:t>
            </a:r>
            <a:r>
              <a:rPr dirty="0" sz="2950" spc="-30" b="1" i="1">
                <a:latin typeface="Trebuchet MS"/>
                <a:cs typeface="Trebuchet MS"/>
              </a:rPr>
              <a:t>TO</a:t>
            </a:r>
            <a:r>
              <a:rPr dirty="0" sz="2950" spc="-70" b="1" i="1">
                <a:latin typeface="Trebuchet MS"/>
                <a:cs typeface="Trebuchet MS"/>
              </a:rPr>
              <a:t> </a:t>
            </a:r>
            <a:r>
              <a:rPr dirty="0" sz="2950" spc="130" b="1" i="1">
                <a:latin typeface="Trebuchet MS"/>
                <a:cs typeface="Trebuchet MS"/>
              </a:rPr>
              <a:t>FIND</a:t>
            </a:r>
            <a:r>
              <a:rPr dirty="0" sz="2950" spc="-70" b="1" i="1">
                <a:latin typeface="Trebuchet MS"/>
                <a:cs typeface="Trebuchet MS"/>
              </a:rPr>
              <a:t> </a:t>
            </a:r>
            <a:r>
              <a:rPr dirty="0" sz="2950" spc="-30" b="1" i="1">
                <a:latin typeface="Trebuchet MS"/>
                <a:cs typeface="Trebuchet MS"/>
              </a:rPr>
              <a:t>THE</a:t>
            </a:r>
            <a:r>
              <a:rPr dirty="0" sz="2950" spc="-70" b="1" i="1">
                <a:latin typeface="Trebuchet MS"/>
                <a:cs typeface="Trebuchet MS"/>
              </a:rPr>
              <a:t> </a:t>
            </a:r>
            <a:r>
              <a:rPr dirty="0" sz="2950" spc="180" b="1" i="1">
                <a:latin typeface="Trebuchet MS"/>
                <a:cs typeface="Trebuchet MS"/>
              </a:rPr>
              <a:t>NAME</a:t>
            </a:r>
            <a:r>
              <a:rPr dirty="0" sz="2950" spc="-70" b="1" i="1">
                <a:latin typeface="Trebuchet MS"/>
                <a:cs typeface="Trebuchet MS"/>
              </a:rPr>
              <a:t> </a:t>
            </a:r>
            <a:r>
              <a:rPr dirty="0" sz="2950" spc="100" b="1" i="1">
                <a:latin typeface="Trebuchet MS"/>
                <a:cs typeface="Trebuchet MS"/>
              </a:rPr>
              <a:t>OF </a:t>
            </a:r>
            <a:r>
              <a:rPr dirty="0" sz="2950" spc="-875" b="1" i="1">
                <a:latin typeface="Trebuchet MS"/>
                <a:cs typeface="Trebuchet MS"/>
              </a:rPr>
              <a:t> </a:t>
            </a:r>
            <a:r>
              <a:rPr dirty="0" sz="2950" spc="-30" b="1" i="1">
                <a:latin typeface="Trebuchet MS"/>
                <a:cs typeface="Trebuchet MS"/>
              </a:rPr>
              <a:t>THE </a:t>
            </a:r>
            <a:r>
              <a:rPr dirty="0" sz="2950" spc="15" b="1" i="1">
                <a:latin typeface="Trebuchet MS"/>
                <a:cs typeface="Trebuchet MS"/>
              </a:rPr>
              <a:t>PATIENTS, </a:t>
            </a:r>
            <a:r>
              <a:rPr dirty="0" sz="2950" spc="5" b="1" i="1">
                <a:latin typeface="Trebuchet MS"/>
                <a:cs typeface="Trebuchet MS"/>
              </a:rPr>
              <a:t>THEIR </a:t>
            </a:r>
            <a:r>
              <a:rPr dirty="0" sz="2950" spc="30" b="1" i="1">
                <a:latin typeface="Trebuchet MS"/>
                <a:cs typeface="Trebuchet MS"/>
              </a:rPr>
              <a:t>TREATING </a:t>
            </a:r>
            <a:r>
              <a:rPr dirty="0" sz="2950" spc="170" b="1" i="1">
                <a:latin typeface="Trebuchet MS"/>
                <a:cs typeface="Trebuchet MS"/>
              </a:rPr>
              <a:t>PHYSICIANS </a:t>
            </a:r>
            <a:r>
              <a:rPr dirty="0" sz="2950" spc="175" b="1" i="1">
                <a:latin typeface="Trebuchet MS"/>
                <a:cs typeface="Trebuchet MS"/>
              </a:rPr>
              <a:t> </a:t>
            </a:r>
            <a:r>
              <a:rPr dirty="0" sz="2950" spc="254" b="1" i="1">
                <a:latin typeface="Trebuchet MS"/>
                <a:cs typeface="Trebuchet MS"/>
              </a:rPr>
              <a:t>AND</a:t>
            </a:r>
            <a:r>
              <a:rPr dirty="0" sz="2950" spc="-75" b="1" i="1">
                <a:latin typeface="Trebuchet MS"/>
                <a:cs typeface="Trebuchet MS"/>
              </a:rPr>
              <a:t> </a:t>
            </a:r>
            <a:r>
              <a:rPr dirty="0" sz="2950" spc="130" b="1" i="1">
                <a:latin typeface="Trebuchet MS"/>
                <a:cs typeface="Trebuchet MS"/>
              </a:rPr>
              <a:t>MEDICATION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37468" y="7876043"/>
            <a:ext cx="878205" cy="38100"/>
          </a:xfrm>
          <a:custGeom>
            <a:avLst/>
            <a:gdLst/>
            <a:ahLst/>
            <a:cxnLst/>
            <a:rect l="l" t="t" r="r" b="b"/>
            <a:pathLst>
              <a:path w="878205" h="38100">
                <a:moveTo>
                  <a:pt x="877962" y="38099"/>
                </a:moveTo>
                <a:lnTo>
                  <a:pt x="0" y="38099"/>
                </a:lnTo>
                <a:lnTo>
                  <a:pt x="0" y="0"/>
                </a:lnTo>
                <a:lnTo>
                  <a:pt x="877962" y="0"/>
                </a:lnTo>
                <a:lnTo>
                  <a:pt x="877962" y="38099"/>
                </a:lnTo>
                <a:close/>
              </a:path>
            </a:pathLst>
          </a:custGeom>
          <a:solidFill>
            <a:srgbClr val="1B73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27360" y="2663676"/>
            <a:ext cx="7953375" cy="52832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90"/>
              </a:spcBef>
            </a:pPr>
            <a:r>
              <a:rPr dirty="0" sz="2250" spc="10">
                <a:solidFill>
                  <a:srgbClr val="1B7378"/>
                </a:solidFill>
                <a:latin typeface="Verdana"/>
                <a:cs typeface="Verdana"/>
              </a:rPr>
              <a:t>select</a:t>
            </a:r>
            <a:r>
              <a:rPr dirty="0" sz="2250" spc="-229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20">
                <a:solidFill>
                  <a:srgbClr val="1B7378"/>
                </a:solidFill>
                <a:latin typeface="Verdana"/>
                <a:cs typeface="Verdana"/>
              </a:rPr>
              <a:t>distinct</a:t>
            </a:r>
            <a:r>
              <a:rPr dirty="0" sz="2250" spc="-229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-75">
                <a:solidFill>
                  <a:srgbClr val="1B7378"/>
                </a:solidFill>
                <a:latin typeface="Verdana"/>
                <a:cs typeface="Verdana"/>
              </a:rPr>
              <a:t>p.ssn,p.name</a:t>
            </a:r>
            <a:r>
              <a:rPr dirty="0" sz="2250" spc="-229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-60">
                <a:solidFill>
                  <a:srgbClr val="1B7378"/>
                </a:solidFill>
                <a:latin typeface="Verdana"/>
                <a:cs typeface="Verdana"/>
              </a:rPr>
              <a:t>as</a:t>
            </a:r>
            <a:r>
              <a:rPr dirty="0" sz="2250" spc="-229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-65">
                <a:solidFill>
                  <a:srgbClr val="1B7378"/>
                </a:solidFill>
                <a:latin typeface="Verdana"/>
                <a:cs typeface="Verdana"/>
              </a:rPr>
              <a:t>patient_name,ph.name</a:t>
            </a:r>
            <a:r>
              <a:rPr dirty="0" sz="2250" spc="-229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-60">
                <a:solidFill>
                  <a:srgbClr val="1B7378"/>
                </a:solidFill>
                <a:latin typeface="Verdana"/>
                <a:cs typeface="Verdana"/>
              </a:rPr>
              <a:t>as </a:t>
            </a:r>
            <a:r>
              <a:rPr dirty="0" sz="2250" spc="-77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-75">
                <a:solidFill>
                  <a:srgbClr val="1B7378"/>
                </a:solidFill>
                <a:latin typeface="Verdana"/>
                <a:cs typeface="Verdana"/>
              </a:rPr>
              <a:t>treating_physician_name,m.name </a:t>
            </a:r>
            <a:r>
              <a:rPr dirty="0" sz="2250" spc="-60">
                <a:solidFill>
                  <a:srgbClr val="1B7378"/>
                </a:solidFill>
                <a:latin typeface="Verdana"/>
                <a:cs typeface="Verdana"/>
              </a:rPr>
              <a:t>as </a:t>
            </a:r>
            <a:r>
              <a:rPr dirty="0" sz="2250" spc="-55">
                <a:solidFill>
                  <a:srgbClr val="1B7378"/>
                </a:solidFill>
                <a:latin typeface="Verdana"/>
                <a:cs typeface="Verdana"/>
              </a:rPr>
              <a:t>medicine_name </a:t>
            </a:r>
            <a:r>
              <a:rPr dirty="0" sz="2250" spc="-5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80">
                <a:solidFill>
                  <a:srgbClr val="1B7378"/>
                </a:solidFill>
                <a:latin typeface="Verdana"/>
                <a:cs typeface="Verdana"/>
              </a:rPr>
              <a:t>f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250" spc="40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250" spc="-95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6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250" spc="-8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250" spc="4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250" spc="-3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250" spc="5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65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endParaRPr sz="2250">
              <a:latin typeface="Verdana"/>
              <a:cs typeface="Verdana"/>
            </a:endParaRPr>
          </a:p>
          <a:p>
            <a:pPr marL="12700" marR="4542155">
              <a:lnSpc>
                <a:spcPct val="117100"/>
              </a:lnSpc>
            </a:pP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nn</a:t>
            </a:r>
            <a:r>
              <a:rPr dirty="0" sz="2250" spc="-3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250" spc="-1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-170">
                <a:solidFill>
                  <a:srgbClr val="1B7378"/>
                </a:solidFill>
                <a:latin typeface="Verdana"/>
                <a:cs typeface="Verdana"/>
              </a:rPr>
              <a:t>j</a:t>
            </a:r>
            <a:r>
              <a:rPr dirty="0" sz="2250" spc="40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250" spc="-1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-35">
                <a:solidFill>
                  <a:srgbClr val="1B7378"/>
                </a:solidFill>
                <a:latin typeface="Verdana"/>
                <a:cs typeface="Verdana"/>
              </a:rPr>
              <a:t>u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250" spc="60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2250" spc="-3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250" spc="-150">
                <a:solidFill>
                  <a:srgbClr val="1B7378"/>
                </a:solidFill>
                <a:latin typeface="Verdana"/>
                <a:cs typeface="Verdana"/>
              </a:rPr>
              <a:t>g</a:t>
            </a:r>
            <a:r>
              <a:rPr dirty="0" sz="2250" spc="40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250" spc="-3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250" spc="-35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-20">
                <a:solidFill>
                  <a:srgbClr val="1B7378"/>
                </a:solidFill>
                <a:latin typeface="Verdana"/>
                <a:cs typeface="Verdana"/>
              </a:rPr>
              <a:t>u  </a:t>
            </a:r>
            <a:r>
              <a:rPr dirty="0" sz="2250" spc="40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250" spc="-1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6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250" spc="-225">
                <a:solidFill>
                  <a:srgbClr val="1B7378"/>
                </a:solidFill>
                <a:latin typeface="Verdana"/>
                <a:cs typeface="Verdana"/>
              </a:rPr>
              <a:t>.</a:t>
            </a:r>
            <a:r>
              <a:rPr dirty="0" sz="2250" spc="-40">
                <a:solidFill>
                  <a:srgbClr val="1B7378"/>
                </a:solidFill>
                <a:latin typeface="Verdana"/>
                <a:cs typeface="Verdana"/>
              </a:rPr>
              <a:t>ss</a:t>
            </a:r>
            <a:r>
              <a:rPr dirty="0" sz="2250" spc="-1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-595">
                <a:solidFill>
                  <a:srgbClr val="1B7378"/>
                </a:solidFill>
                <a:latin typeface="Verdana"/>
                <a:cs typeface="Verdana"/>
              </a:rPr>
              <a:t>=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-35">
                <a:solidFill>
                  <a:srgbClr val="1B7378"/>
                </a:solidFill>
                <a:latin typeface="Verdana"/>
                <a:cs typeface="Verdana"/>
              </a:rPr>
              <a:t>u</a:t>
            </a:r>
            <a:r>
              <a:rPr dirty="0" sz="2250" spc="-225">
                <a:solidFill>
                  <a:srgbClr val="1B7378"/>
                </a:solidFill>
                <a:latin typeface="Verdana"/>
                <a:cs typeface="Verdana"/>
              </a:rPr>
              <a:t>.</a:t>
            </a:r>
            <a:r>
              <a:rPr dirty="0" sz="2250" spc="6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250" spc="-8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250" spc="4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250" spc="-3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250" spc="45">
                <a:solidFill>
                  <a:srgbClr val="1B7378"/>
                </a:solidFill>
                <a:latin typeface="Verdana"/>
                <a:cs typeface="Verdana"/>
              </a:rPr>
              <a:t>t  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nn</a:t>
            </a:r>
            <a:r>
              <a:rPr dirty="0" sz="2250" spc="-3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250" spc="-1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-170">
                <a:solidFill>
                  <a:srgbClr val="1B7378"/>
                </a:solidFill>
                <a:latin typeface="Verdana"/>
                <a:cs typeface="Verdana"/>
              </a:rPr>
              <a:t>j</a:t>
            </a:r>
            <a:r>
              <a:rPr dirty="0" sz="2250" spc="40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250" spc="-1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6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250" spc="-3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250" spc="-40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250" spc="9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250" spc="60">
                <a:solidFill>
                  <a:srgbClr val="1B7378"/>
                </a:solidFill>
                <a:latin typeface="Verdana"/>
                <a:cs typeface="Verdana"/>
              </a:rPr>
              <a:t>b</a:t>
            </a:r>
            <a:r>
              <a:rPr dirty="0" sz="2250" spc="-3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250" spc="-35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6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250" spc="-10">
                <a:solidFill>
                  <a:srgbClr val="1B7378"/>
                </a:solidFill>
                <a:latin typeface="Verdana"/>
                <a:cs typeface="Verdana"/>
              </a:rPr>
              <a:t>r  </a:t>
            </a:r>
            <a:r>
              <a:rPr dirty="0" sz="2250" spc="40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250" spc="-1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-35">
                <a:solidFill>
                  <a:srgbClr val="1B7378"/>
                </a:solidFill>
                <a:latin typeface="Verdana"/>
                <a:cs typeface="Verdana"/>
              </a:rPr>
              <a:t>u</a:t>
            </a:r>
            <a:r>
              <a:rPr dirty="0" sz="2250" spc="-225">
                <a:solidFill>
                  <a:srgbClr val="1B7378"/>
                </a:solidFill>
                <a:latin typeface="Verdana"/>
                <a:cs typeface="Verdana"/>
              </a:rPr>
              <a:t>.</a:t>
            </a:r>
            <a:r>
              <a:rPr dirty="0" sz="2250" spc="6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250" spc="-8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250" spc="4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250" spc="-3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250" spc="5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-595">
                <a:solidFill>
                  <a:srgbClr val="1B7378"/>
                </a:solidFill>
                <a:latin typeface="Verdana"/>
                <a:cs typeface="Verdana"/>
              </a:rPr>
              <a:t>=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6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250" spc="-225">
                <a:solidFill>
                  <a:srgbClr val="1B7378"/>
                </a:solidFill>
                <a:latin typeface="Verdana"/>
                <a:cs typeface="Verdana"/>
              </a:rPr>
              <a:t>.</a:t>
            </a:r>
            <a:r>
              <a:rPr dirty="0" sz="2250" spc="6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250" spc="-8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250" spc="4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250" spc="-3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250" spc="45">
                <a:solidFill>
                  <a:srgbClr val="1B7378"/>
                </a:solidFill>
                <a:latin typeface="Verdana"/>
                <a:cs typeface="Verdana"/>
              </a:rPr>
              <a:t>t  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nn</a:t>
            </a:r>
            <a:r>
              <a:rPr dirty="0" sz="2250" spc="-3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250" spc="-1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-170">
                <a:solidFill>
                  <a:srgbClr val="1B7378"/>
                </a:solidFill>
                <a:latin typeface="Verdana"/>
                <a:cs typeface="Verdana"/>
              </a:rPr>
              <a:t>j</a:t>
            </a:r>
            <a:r>
              <a:rPr dirty="0" sz="2250" spc="40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250" spc="-1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-100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2250" spc="-3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250" spc="60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250" spc="9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250" spc="-8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250" spc="4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250" spc="40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250" spc="-1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-95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endParaRPr sz="2250">
              <a:latin typeface="Verdana"/>
              <a:cs typeface="Verdana"/>
            </a:endParaRPr>
          </a:p>
          <a:p>
            <a:pPr marL="12700" marR="4204335">
              <a:lnSpc>
                <a:spcPct val="117100"/>
              </a:lnSpc>
            </a:pPr>
            <a:r>
              <a:rPr dirty="0" sz="2250" spc="40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250" spc="-1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6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250" spc="-225">
                <a:solidFill>
                  <a:srgbClr val="1B7378"/>
                </a:solidFill>
                <a:latin typeface="Verdana"/>
                <a:cs typeface="Verdana"/>
              </a:rPr>
              <a:t>.</a:t>
            </a:r>
            <a:r>
              <a:rPr dirty="0" sz="2250" spc="-100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2250" spc="-3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250" spc="60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250" spc="9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250" spc="-8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250" spc="4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250" spc="40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250" spc="-1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-595">
                <a:solidFill>
                  <a:srgbClr val="1B7378"/>
                </a:solidFill>
                <a:latin typeface="Verdana"/>
                <a:cs typeface="Verdana"/>
              </a:rPr>
              <a:t>=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-100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2250" spc="-225">
                <a:solidFill>
                  <a:srgbClr val="1B7378"/>
                </a:solidFill>
                <a:latin typeface="Verdana"/>
                <a:cs typeface="Verdana"/>
              </a:rPr>
              <a:t>.</a:t>
            </a:r>
            <a:r>
              <a:rPr dirty="0" sz="2250" spc="9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250" spc="40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250" spc="60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2250" spc="-25">
                <a:solidFill>
                  <a:srgbClr val="1B7378"/>
                </a:solidFill>
                <a:latin typeface="Verdana"/>
                <a:cs typeface="Verdana"/>
              </a:rPr>
              <a:t>e  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nn</a:t>
            </a:r>
            <a:r>
              <a:rPr dirty="0" sz="2250" spc="-3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250" spc="-1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-170">
                <a:solidFill>
                  <a:srgbClr val="1B7378"/>
                </a:solidFill>
                <a:latin typeface="Verdana"/>
                <a:cs typeface="Verdana"/>
              </a:rPr>
              <a:t>j</a:t>
            </a:r>
            <a:r>
              <a:rPr dirty="0" sz="2250" spc="40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250" spc="-1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6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r>
              <a:rPr dirty="0" sz="2250" spc="-40">
                <a:solidFill>
                  <a:srgbClr val="1B7378"/>
                </a:solidFill>
                <a:latin typeface="Verdana"/>
                <a:cs typeface="Verdana"/>
              </a:rPr>
              <a:t>y</a:t>
            </a:r>
            <a:r>
              <a:rPr dirty="0" sz="2250" spc="-40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250" spc="9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250" spc="-8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250" spc="-1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6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250" spc="-10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endParaRPr sz="2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2250" spc="40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250" spc="-1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6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250" spc="-225">
                <a:solidFill>
                  <a:srgbClr val="1B7378"/>
                </a:solidFill>
                <a:latin typeface="Verdana"/>
                <a:cs typeface="Verdana"/>
              </a:rPr>
              <a:t>.</a:t>
            </a:r>
            <a:r>
              <a:rPr dirty="0" sz="2250" spc="6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r>
              <a:rPr dirty="0" sz="2250" spc="-40">
                <a:solidFill>
                  <a:srgbClr val="1B7378"/>
                </a:solidFill>
                <a:latin typeface="Verdana"/>
                <a:cs typeface="Verdana"/>
              </a:rPr>
              <a:t>y</a:t>
            </a:r>
            <a:r>
              <a:rPr dirty="0" sz="2250" spc="-40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250" spc="9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250" spc="-8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250" spc="-1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-595">
                <a:solidFill>
                  <a:srgbClr val="1B7378"/>
                </a:solidFill>
                <a:latin typeface="Verdana"/>
                <a:cs typeface="Verdana"/>
              </a:rPr>
              <a:t>=</a:t>
            </a:r>
            <a:r>
              <a:rPr dirty="0" sz="2250" spc="-23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250" spc="6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r>
              <a:rPr dirty="0" sz="2250" spc="-225">
                <a:solidFill>
                  <a:srgbClr val="1B7378"/>
                </a:solidFill>
                <a:latin typeface="Verdana"/>
                <a:cs typeface="Verdana"/>
              </a:rPr>
              <a:t>.</a:t>
            </a:r>
            <a:r>
              <a:rPr dirty="0" sz="2250" spc="-3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250" spc="-100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2250" spc="6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250" spc="45">
                <a:solidFill>
                  <a:srgbClr val="1B7378"/>
                </a:solidFill>
                <a:latin typeface="Verdana"/>
                <a:cs typeface="Verdana"/>
              </a:rPr>
              <a:t>l</a:t>
            </a:r>
            <a:r>
              <a:rPr dirty="0" sz="2250" spc="40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250" spc="-40">
                <a:solidFill>
                  <a:srgbClr val="1B7378"/>
                </a:solidFill>
                <a:latin typeface="Verdana"/>
                <a:cs typeface="Verdana"/>
              </a:rPr>
              <a:t>y</a:t>
            </a:r>
            <a:r>
              <a:rPr dirty="0" sz="2250" spc="-35">
                <a:solidFill>
                  <a:srgbClr val="1B7378"/>
                </a:solidFill>
                <a:latin typeface="Verdana"/>
                <a:cs typeface="Verdana"/>
              </a:rPr>
              <a:t>ee</a:t>
            </a:r>
            <a:r>
              <a:rPr dirty="0" sz="2250" spc="-15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250" spc="60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2250" spc="-420">
                <a:solidFill>
                  <a:srgbClr val="1B7378"/>
                </a:solidFill>
                <a:latin typeface="Verdana"/>
                <a:cs typeface="Verdana"/>
              </a:rPr>
              <a:t>;</a:t>
            </a:r>
            <a:endParaRPr sz="2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55"/>
              </a:spcBef>
            </a:pPr>
            <a:r>
              <a:rPr dirty="0" u="heavy" sz="3400" spc="-114">
                <a:solidFill>
                  <a:srgbClr val="1B7378"/>
                </a:solidFill>
                <a:uFill>
                  <a:solidFill>
                    <a:srgbClr val="1B7378"/>
                  </a:solidFill>
                </a:uFill>
                <a:latin typeface="Verdana"/>
                <a:cs typeface="Verdana"/>
              </a:rPr>
              <a:t>Out</a:t>
            </a:r>
            <a:r>
              <a:rPr dirty="0" sz="3400" spc="-114">
                <a:solidFill>
                  <a:srgbClr val="1B7378"/>
                </a:solidFill>
                <a:latin typeface="Verdana"/>
                <a:cs typeface="Verdana"/>
              </a:rPr>
              <a:t>put:-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72680" y="561905"/>
            <a:ext cx="6481934" cy="972509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9830435" cy="10287000"/>
          </a:xfrm>
          <a:custGeom>
            <a:avLst/>
            <a:gdLst/>
            <a:ahLst/>
            <a:cxnLst/>
            <a:rect l="l" t="t" r="r" b="b"/>
            <a:pathLst>
              <a:path w="9830435" h="10287000">
                <a:moveTo>
                  <a:pt x="0" y="10286999"/>
                </a:moveTo>
                <a:lnTo>
                  <a:pt x="0" y="0"/>
                </a:lnTo>
                <a:lnTo>
                  <a:pt x="9829961" y="0"/>
                </a:lnTo>
                <a:lnTo>
                  <a:pt x="9829961" y="10286999"/>
                </a:lnTo>
                <a:lnTo>
                  <a:pt x="0" y="10286999"/>
                </a:lnTo>
                <a:close/>
              </a:path>
            </a:pathLst>
          </a:custGeom>
          <a:solidFill>
            <a:srgbClr val="CAE7E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5790980" y="0"/>
            <a:ext cx="2497455" cy="3204845"/>
            <a:chOff x="15790980" y="0"/>
            <a:chExt cx="2497455" cy="3204845"/>
          </a:xfrm>
        </p:grpSpPr>
        <p:sp>
          <p:nvSpPr>
            <p:cNvPr id="5" name="object 5"/>
            <p:cNvSpPr/>
            <p:nvPr/>
          </p:nvSpPr>
          <p:spPr>
            <a:xfrm>
              <a:off x="15790980" y="0"/>
              <a:ext cx="2497455" cy="3204845"/>
            </a:xfrm>
            <a:custGeom>
              <a:avLst/>
              <a:gdLst/>
              <a:ahLst/>
              <a:cxnLst/>
              <a:rect l="l" t="t" r="r" b="b"/>
              <a:pathLst>
                <a:path w="2497455" h="3204845">
                  <a:moveTo>
                    <a:pt x="275098" y="0"/>
                  </a:moveTo>
                  <a:lnTo>
                    <a:pt x="2497018" y="0"/>
                  </a:lnTo>
                  <a:lnTo>
                    <a:pt x="2497018" y="3204273"/>
                  </a:lnTo>
                  <a:lnTo>
                    <a:pt x="2492986" y="3204434"/>
                  </a:lnTo>
                  <a:lnTo>
                    <a:pt x="2446859" y="3202136"/>
                  </a:lnTo>
                  <a:lnTo>
                    <a:pt x="2400922" y="3195926"/>
                  </a:lnTo>
                  <a:lnTo>
                    <a:pt x="2355347" y="3186025"/>
                  </a:lnTo>
                  <a:lnTo>
                    <a:pt x="2310309" y="3172654"/>
                  </a:lnTo>
                  <a:lnTo>
                    <a:pt x="2265981" y="3156033"/>
                  </a:lnTo>
                  <a:lnTo>
                    <a:pt x="2222536" y="3136383"/>
                  </a:lnTo>
                  <a:lnTo>
                    <a:pt x="2180148" y="3113926"/>
                  </a:lnTo>
                  <a:lnTo>
                    <a:pt x="2138990" y="3088882"/>
                  </a:lnTo>
                  <a:lnTo>
                    <a:pt x="2099237" y="3061471"/>
                  </a:lnTo>
                  <a:lnTo>
                    <a:pt x="2061060" y="3031916"/>
                  </a:lnTo>
                  <a:lnTo>
                    <a:pt x="2024635" y="3000436"/>
                  </a:lnTo>
                  <a:lnTo>
                    <a:pt x="1990134" y="2967252"/>
                  </a:lnTo>
                  <a:lnTo>
                    <a:pt x="1957731" y="2932585"/>
                  </a:lnTo>
                  <a:lnTo>
                    <a:pt x="1925327" y="2894198"/>
                  </a:lnTo>
                  <a:lnTo>
                    <a:pt x="1894769" y="2854500"/>
                  </a:lnTo>
                  <a:lnTo>
                    <a:pt x="1865897" y="2813615"/>
                  </a:lnTo>
                  <a:lnTo>
                    <a:pt x="1838546" y="2771667"/>
                  </a:lnTo>
                  <a:lnTo>
                    <a:pt x="1812555" y="2728781"/>
                  </a:lnTo>
                  <a:lnTo>
                    <a:pt x="1787760" y="2685081"/>
                  </a:lnTo>
                  <a:lnTo>
                    <a:pt x="1763999" y="2640692"/>
                  </a:lnTo>
                  <a:lnTo>
                    <a:pt x="1741109" y="2595739"/>
                  </a:lnTo>
                  <a:lnTo>
                    <a:pt x="1718928" y="2550345"/>
                  </a:lnTo>
                  <a:lnTo>
                    <a:pt x="1697292" y="2504635"/>
                  </a:lnTo>
                  <a:lnTo>
                    <a:pt x="1676039" y="2458734"/>
                  </a:lnTo>
                  <a:lnTo>
                    <a:pt x="1634030" y="2366855"/>
                  </a:lnTo>
                  <a:lnTo>
                    <a:pt x="1612949" y="2321127"/>
                  </a:lnTo>
                  <a:lnTo>
                    <a:pt x="1591600" y="2275704"/>
                  </a:lnTo>
                  <a:lnTo>
                    <a:pt x="1569687" y="2230438"/>
                  </a:lnTo>
                  <a:lnTo>
                    <a:pt x="1546950" y="2185229"/>
                  </a:lnTo>
                  <a:lnTo>
                    <a:pt x="1523285" y="2140279"/>
                  </a:lnTo>
                  <a:lnTo>
                    <a:pt x="1498586" y="2095788"/>
                  </a:lnTo>
                  <a:lnTo>
                    <a:pt x="1472747" y="2051958"/>
                  </a:lnTo>
                  <a:lnTo>
                    <a:pt x="1445665" y="2008989"/>
                  </a:lnTo>
                  <a:lnTo>
                    <a:pt x="1417233" y="1967082"/>
                  </a:lnTo>
                  <a:lnTo>
                    <a:pt x="1387346" y="1926439"/>
                  </a:lnTo>
                  <a:lnTo>
                    <a:pt x="1355898" y="1887261"/>
                  </a:lnTo>
                  <a:lnTo>
                    <a:pt x="1322785" y="1849748"/>
                  </a:lnTo>
                  <a:lnTo>
                    <a:pt x="1287902" y="1814102"/>
                  </a:lnTo>
                  <a:lnTo>
                    <a:pt x="1251142" y="1780523"/>
                  </a:lnTo>
                  <a:lnTo>
                    <a:pt x="1212400" y="1749213"/>
                  </a:lnTo>
                  <a:lnTo>
                    <a:pt x="1171572" y="1720372"/>
                  </a:lnTo>
                  <a:lnTo>
                    <a:pt x="1128552" y="1694202"/>
                  </a:lnTo>
                  <a:lnTo>
                    <a:pt x="1084791" y="1669869"/>
                  </a:lnTo>
                  <a:lnTo>
                    <a:pt x="1039775" y="1648282"/>
                  </a:lnTo>
                  <a:lnTo>
                    <a:pt x="993687" y="1629031"/>
                  </a:lnTo>
                  <a:lnTo>
                    <a:pt x="946709" y="1611704"/>
                  </a:lnTo>
                  <a:lnTo>
                    <a:pt x="899023" y="1595889"/>
                  </a:lnTo>
                  <a:lnTo>
                    <a:pt x="850810" y="1581176"/>
                  </a:lnTo>
                  <a:lnTo>
                    <a:pt x="802253" y="1567151"/>
                  </a:lnTo>
                  <a:lnTo>
                    <a:pt x="753532" y="1553404"/>
                  </a:lnTo>
                  <a:lnTo>
                    <a:pt x="704832" y="1539523"/>
                  </a:lnTo>
                  <a:lnTo>
                    <a:pt x="656332" y="1525096"/>
                  </a:lnTo>
                  <a:lnTo>
                    <a:pt x="608215" y="1509712"/>
                  </a:lnTo>
                  <a:lnTo>
                    <a:pt x="560662" y="1492959"/>
                  </a:lnTo>
                  <a:lnTo>
                    <a:pt x="513857" y="1474426"/>
                  </a:lnTo>
                  <a:lnTo>
                    <a:pt x="467979" y="1453701"/>
                  </a:lnTo>
                  <a:lnTo>
                    <a:pt x="423212" y="1430373"/>
                  </a:lnTo>
                  <a:lnTo>
                    <a:pt x="381569" y="1405502"/>
                  </a:lnTo>
                  <a:lnTo>
                    <a:pt x="341837" y="1377986"/>
                  </a:lnTo>
                  <a:lnTo>
                    <a:pt x="304059" y="1347982"/>
                  </a:lnTo>
                  <a:lnTo>
                    <a:pt x="268278" y="1315648"/>
                  </a:lnTo>
                  <a:lnTo>
                    <a:pt x="234535" y="1281142"/>
                  </a:lnTo>
                  <a:lnTo>
                    <a:pt x="202874" y="1244621"/>
                  </a:lnTo>
                  <a:lnTo>
                    <a:pt x="173336" y="1206244"/>
                  </a:lnTo>
                  <a:lnTo>
                    <a:pt x="145965" y="1166167"/>
                  </a:lnTo>
                  <a:lnTo>
                    <a:pt x="120802" y="1124549"/>
                  </a:lnTo>
                  <a:lnTo>
                    <a:pt x="97890" y="1081548"/>
                  </a:lnTo>
                  <a:lnTo>
                    <a:pt x="77273" y="1037321"/>
                  </a:lnTo>
                  <a:lnTo>
                    <a:pt x="58991" y="992026"/>
                  </a:lnTo>
                  <a:lnTo>
                    <a:pt x="43088" y="945820"/>
                  </a:lnTo>
                  <a:lnTo>
                    <a:pt x="29606" y="898863"/>
                  </a:lnTo>
                  <a:lnTo>
                    <a:pt x="18588" y="851310"/>
                  </a:lnTo>
                  <a:lnTo>
                    <a:pt x="10075" y="803321"/>
                  </a:lnTo>
                  <a:lnTo>
                    <a:pt x="4112" y="755053"/>
                  </a:lnTo>
                  <a:lnTo>
                    <a:pt x="739" y="706663"/>
                  </a:lnTo>
                  <a:lnTo>
                    <a:pt x="0" y="658310"/>
                  </a:lnTo>
                  <a:lnTo>
                    <a:pt x="1936" y="610150"/>
                  </a:lnTo>
                  <a:lnTo>
                    <a:pt x="6591" y="562343"/>
                  </a:lnTo>
                  <a:lnTo>
                    <a:pt x="14007" y="515046"/>
                  </a:lnTo>
                  <a:lnTo>
                    <a:pt x="23370" y="467631"/>
                  </a:lnTo>
                  <a:lnTo>
                    <a:pt x="35249" y="420876"/>
                  </a:lnTo>
                  <a:lnTo>
                    <a:pt x="49555" y="374836"/>
                  </a:lnTo>
                  <a:lnTo>
                    <a:pt x="66200" y="329569"/>
                  </a:lnTo>
                  <a:lnTo>
                    <a:pt x="85096" y="285134"/>
                  </a:lnTo>
                  <a:lnTo>
                    <a:pt x="106155" y="241588"/>
                  </a:lnTo>
                  <a:lnTo>
                    <a:pt x="129289" y="198989"/>
                  </a:lnTo>
                  <a:lnTo>
                    <a:pt x="154411" y="157394"/>
                  </a:lnTo>
                  <a:lnTo>
                    <a:pt x="181432" y="116861"/>
                  </a:lnTo>
                  <a:lnTo>
                    <a:pt x="210264" y="77447"/>
                  </a:lnTo>
                  <a:lnTo>
                    <a:pt x="240820" y="39210"/>
                  </a:lnTo>
                  <a:lnTo>
                    <a:pt x="273011" y="2209"/>
                  </a:lnTo>
                  <a:lnTo>
                    <a:pt x="275098" y="0"/>
                  </a:lnTo>
                  <a:close/>
                </a:path>
              </a:pathLst>
            </a:custGeom>
            <a:solidFill>
              <a:srgbClr val="CAE7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072714" y="0"/>
              <a:ext cx="2215515" cy="2226310"/>
            </a:xfrm>
            <a:custGeom>
              <a:avLst/>
              <a:gdLst/>
              <a:ahLst/>
              <a:cxnLst/>
              <a:rect l="l" t="t" r="r" b="b"/>
              <a:pathLst>
                <a:path w="2215515" h="2226310">
                  <a:moveTo>
                    <a:pt x="12937" y="0"/>
                  </a:moveTo>
                  <a:lnTo>
                    <a:pt x="100840" y="0"/>
                  </a:lnTo>
                  <a:lnTo>
                    <a:pt x="95459" y="32563"/>
                  </a:lnTo>
                  <a:lnTo>
                    <a:pt x="90483" y="79640"/>
                  </a:lnTo>
                  <a:lnTo>
                    <a:pt x="88234" y="126779"/>
                  </a:lnTo>
                  <a:lnTo>
                    <a:pt x="88676" y="173806"/>
                  </a:lnTo>
                  <a:lnTo>
                    <a:pt x="91776" y="220546"/>
                  </a:lnTo>
                  <a:lnTo>
                    <a:pt x="97498" y="266823"/>
                  </a:lnTo>
                  <a:lnTo>
                    <a:pt x="105807" y="312462"/>
                  </a:lnTo>
                  <a:lnTo>
                    <a:pt x="116668" y="357287"/>
                  </a:lnTo>
                  <a:lnTo>
                    <a:pt x="130046" y="401125"/>
                  </a:lnTo>
                  <a:lnTo>
                    <a:pt x="145905" y="443798"/>
                  </a:lnTo>
                  <a:lnTo>
                    <a:pt x="164212" y="485132"/>
                  </a:lnTo>
                  <a:lnTo>
                    <a:pt x="184930" y="524952"/>
                  </a:lnTo>
                  <a:lnTo>
                    <a:pt x="208024" y="563083"/>
                  </a:lnTo>
                  <a:lnTo>
                    <a:pt x="233461" y="599348"/>
                  </a:lnTo>
                  <a:lnTo>
                    <a:pt x="261203" y="633574"/>
                  </a:lnTo>
                  <a:lnTo>
                    <a:pt x="291218" y="665584"/>
                  </a:lnTo>
                  <a:lnTo>
                    <a:pt x="323469" y="695203"/>
                  </a:lnTo>
                  <a:lnTo>
                    <a:pt x="357921" y="722256"/>
                  </a:lnTo>
                  <a:lnTo>
                    <a:pt x="394539" y="746569"/>
                  </a:lnTo>
                  <a:lnTo>
                    <a:pt x="437897" y="769975"/>
                  </a:lnTo>
                  <a:lnTo>
                    <a:pt x="482686" y="790444"/>
                  </a:lnTo>
                  <a:lnTo>
                    <a:pt x="528738" y="808243"/>
                  </a:lnTo>
                  <a:lnTo>
                    <a:pt x="575881" y="823640"/>
                  </a:lnTo>
                  <a:lnTo>
                    <a:pt x="623947" y="836900"/>
                  </a:lnTo>
                  <a:lnTo>
                    <a:pt x="672766" y="848292"/>
                  </a:lnTo>
                  <a:lnTo>
                    <a:pt x="722167" y="858081"/>
                  </a:lnTo>
                  <a:lnTo>
                    <a:pt x="771981" y="866536"/>
                  </a:lnTo>
                  <a:lnTo>
                    <a:pt x="822037" y="873922"/>
                  </a:lnTo>
                  <a:lnTo>
                    <a:pt x="872166" y="880508"/>
                  </a:lnTo>
                  <a:lnTo>
                    <a:pt x="922198" y="886560"/>
                  </a:lnTo>
                  <a:lnTo>
                    <a:pt x="956859" y="890598"/>
                  </a:lnTo>
                  <a:lnTo>
                    <a:pt x="1022144" y="898675"/>
                  </a:lnTo>
                  <a:lnTo>
                    <a:pt x="1118902" y="913268"/>
                  </a:lnTo>
                  <a:lnTo>
                    <a:pt x="1178118" y="925555"/>
                  </a:lnTo>
                  <a:lnTo>
                    <a:pt x="1234443" y="939584"/>
                  </a:lnTo>
                  <a:lnTo>
                    <a:pt x="1287868" y="955366"/>
                  </a:lnTo>
                  <a:lnTo>
                    <a:pt x="1338383" y="972908"/>
                  </a:lnTo>
                  <a:lnTo>
                    <a:pt x="1385978" y="992221"/>
                  </a:lnTo>
                  <a:lnTo>
                    <a:pt x="1430645" y="1013315"/>
                  </a:lnTo>
                  <a:lnTo>
                    <a:pt x="1472372" y="1036198"/>
                  </a:lnTo>
                  <a:lnTo>
                    <a:pt x="1511152" y="1060881"/>
                  </a:lnTo>
                  <a:lnTo>
                    <a:pt x="1546974" y="1087374"/>
                  </a:lnTo>
                  <a:lnTo>
                    <a:pt x="1579828" y="1115685"/>
                  </a:lnTo>
                  <a:lnTo>
                    <a:pt x="1609706" y="1145824"/>
                  </a:lnTo>
                  <a:lnTo>
                    <a:pt x="1636597" y="1177801"/>
                  </a:lnTo>
                  <a:lnTo>
                    <a:pt x="1660492" y="1211625"/>
                  </a:lnTo>
                  <a:lnTo>
                    <a:pt x="1681381" y="1247307"/>
                  </a:lnTo>
                  <a:lnTo>
                    <a:pt x="1702960" y="1292442"/>
                  </a:lnTo>
                  <a:lnTo>
                    <a:pt x="1719744" y="1338839"/>
                  </a:lnTo>
                  <a:lnTo>
                    <a:pt x="1732490" y="1386246"/>
                  </a:lnTo>
                  <a:lnTo>
                    <a:pt x="1741954" y="1434410"/>
                  </a:lnTo>
                  <a:lnTo>
                    <a:pt x="1748895" y="1483079"/>
                  </a:lnTo>
                  <a:lnTo>
                    <a:pt x="1754069" y="1532000"/>
                  </a:lnTo>
                  <a:lnTo>
                    <a:pt x="1758233" y="1580921"/>
                  </a:lnTo>
                  <a:lnTo>
                    <a:pt x="1762145" y="1629590"/>
                  </a:lnTo>
                  <a:lnTo>
                    <a:pt x="1764501" y="1649781"/>
                  </a:lnTo>
                  <a:lnTo>
                    <a:pt x="1765174" y="1690163"/>
                  </a:lnTo>
                  <a:lnTo>
                    <a:pt x="1767529" y="1710354"/>
                  </a:lnTo>
                  <a:lnTo>
                    <a:pt x="1774317" y="1770970"/>
                  </a:lnTo>
                  <a:lnTo>
                    <a:pt x="1783941" y="1827154"/>
                  </a:lnTo>
                  <a:lnTo>
                    <a:pt x="1796445" y="1878862"/>
                  </a:lnTo>
                  <a:lnTo>
                    <a:pt x="1811874" y="1926050"/>
                  </a:lnTo>
                  <a:lnTo>
                    <a:pt x="1830272" y="1968674"/>
                  </a:lnTo>
                  <a:lnTo>
                    <a:pt x="1851683" y="2006689"/>
                  </a:lnTo>
                  <a:lnTo>
                    <a:pt x="1876153" y="2040051"/>
                  </a:lnTo>
                  <a:lnTo>
                    <a:pt x="1903724" y="2068715"/>
                  </a:lnTo>
                  <a:lnTo>
                    <a:pt x="1934442" y="2092638"/>
                  </a:lnTo>
                  <a:lnTo>
                    <a:pt x="1972371" y="2114540"/>
                  </a:lnTo>
                  <a:lnTo>
                    <a:pt x="2012066" y="2129731"/>
                  </a:lnTo>
                  <a:lnTo>
                    <a:pt x="2053151" y="2138589"/>
                  </a:lnTo>
                  <a:lnTo>
                    <a:pt x="2095248" y="2141489"/>
                  </a:lnTo>
                  <a:lnTo>
                    <a:pt x="2137981" y="2138808"/>
                  </a:lnTo>
                  <a:lnTo>
                    <a:pt x="2180973" y="2130924"/>
                  </a:lnTo>
                  <a:lnTo>
                    <a:pt x="2215283" y="2120752"/>
                  </a:lnTo>
                  <a:lnTo>
                    <a:pt x="2215283" y="2207879"/>
                  </a:lnTo>
                  <a:lnTo>
                    <a:pt x="2188644" y="2215083"/>
                  </a:lnTo>
                  <a:lnTo>
                    <a:pt x="2143797" y="2222828"/>
                  </a:lnTo>
                  <a:lnTo>
                    <a:pt x="2099014" y="2225967"/>
                  </a:lnTo>
                  <a:lnTo>
                    <a:pt x="2054578" y="2224216"/>
                  </a:lnTo>
                  <a:lnTo>
                    <a:pt x="2010773" y="2217291"/>
                  </a:lnTo>
                  <a:lnTo>
                    <a:pt x="1967883" y="2204909"/>
                  </a:lnTo>
                  <a:lnTo>
                    <a:pt x="1926192" y="2186784"/>
                  </a:lnTo>
                  <a:lnTo>
                    <a:pt x="1885983" y="2162634"/>
                  </a:lnTo>
                  <a:lnTo>
                    <a:pt x="1853510" y="2136612"/>
                  </a:lnTo>
                  <a:lnTo>
                    <a:pt x="1823913" y="2106939"/>
                  </a:lnTo>
                  <a:lnTo>
                    <a:pt x="1797159" y="2073519"/>
                  </a:lnTo>
                  <a:lnTo>
                    <a:pt x="1773215" y="2036254"/>
                  </a:lnTo>
                  <a:lnTo>
                    <a:pt x="1752049" y="1995048"/>
                  </a:lnTo>
                  <a:lnTo>
                    <a:pt x="1733629" y="1949804"/>
                  </a:lnTo>
                  <a:lnTo>
                    <a:pt x="1717923" y="1900425"/>
                  </a:lnTo>
                  <a:lnTo>
                    <a:pt x="1704899" y="1846814"/>
                  </a:lnTo>
                  <a:lnTo>
                    <a:pt x="1694523" y="1788873"/>
                  </a:lnTo>
                  <a:lnTo>
                    <a:pt x="1686764" y="1726507"/>
                  </a:lnTo>
                  <a:lnTo>
                    <a:pt x="1683652" y="1705559"/>
                  </a:lnTo>
                  <a:lnTo>
                    <a:pt x="1682053" y="1684106"/>
                  </a:lnTo>
                  <a:lnTo>
                    <a:pt x="1681464" y="1663663"/>
                  </a:lnTo>
                  <a:lnTo>
                    <a:pt x="1681380" y="1645744"/>
                  </a:lnTo>
                  <a:lnTo>
                    <a:pt x="1676639" y="1594412"/>
                  </a:lnTo>
                  <a:lnTo>
                    <a:pt x="1671145" y="1542328"/>
                  </a:lnTo>
                  <a:lnTo>
                    <a:pt x="1664144" y="1490055"/>
                  </a:lnTo>
                  <a:lnTo>
                    <a:pt x="1654882" y="1438159"/>
                  </a:lnTo>
                  <a:lnTo>
                    <a:pt x="1642607" y="1387204"/>
                  </a:lnTo>
                  <a:lnTo>
                    <a:pt x="1626564" y="1337757"/>
                  </a:lnTo>
                  <a:lnTo>
                    <a:pt x="1606000" y="1290381"/>
                  </a:lnTo>
                  <a:lnTo>
                    <a:pt x="1585895" y="1256753"/>
                  </a:lnTo>
                  <a:lnTo>
                    <a:pt x="1562518" y="1225079"/>
                  </a:lnTo>
                  <a:lnTo>
                    <a:pt x="1535891" y="1195336"/>
                  </a:lnTo>
                  <a:lnTo>
                    <a:pt x="1506038" y="1167501"/>
                  </a:lnTo>
                  <a:lnTo>
                    <a:pt x="1472983" y="1141549"/>
                  </a:lnTo>
                  <a:lnTo>
                    <a:pt x="1436749" y="1117457"/>
                  </a:lnTo>
                  <a:lnTo>
                    <a:pt x="1397359" y="1095201"/>
                  </a:lnTo>
                  <a:lnTo>
                    <a:pt x="1354839" y="1074759"/>
                  </a:lnTo>
                  <a:lnTo>
                    <a:pt x="1309210" y="1056106"/>
                  </a:lnTo>
                  <a:lnTo>
                    <a:pt x="1260496" y="1039220"/>
                  </a:lnTo>
                  <a:lnTo>
                    <a:pt x="1208721" y="1024075"/>
                  </a:lnTo>
                  <a:lnTo>
                    <a:pt x="1153909" y="1010650"/>
                  </a:lnTo>
                  <a:lnTo>
                    <a:pt x="1096083" y="998920"/>
                  </a:lnTo>
                  <a:lnTo>
                    <a:pt x="1035267" y="988862"/>
                  </a:lnTo>
                  <a:lnTo>
                    <a:pt x="1002877" y="982552"/>
                  </a:lnTo>
                  <a:lnTo>
                    <a:pt x="969982" y="978766"/>
                  </a:lnTo>
                  <a:lnTo>
                    <a:pt x="936078" y="975990"/>
                  </a:lnTo>
                  <a:lnTo>
                    <a:pt x="900660" y="972709"/>
                  </a:lnTo>
                  <a:lnTo>
                    <a:pt x="852111" y="967172"/>
                  </a:lnTo>
                  <a:lnTo>
                    <a:pt x="803469" y="961167"/>
                  </a:lnTo>
                  <a:lnTo>
                    <a:pt x="754864" y="954453"/>
                  </a:lnTo>
                  <a:lnTo>
                    <a:pt x="706427" y="946784"/>
                  </a:lnTo>
                  <a:lnTo>
                    <a:pt x="658290" y="937920"/>
                  </a:lnTo>
                  <a:lnTo>
                    <a:pt x="610582" y="927615"/>
                  </a:lnTo>
                  <a:lnTo>
                    <a:pt x="563435" y="915629"/>
                  </a:lnTo>
                  <a:lnTo>
                    <a:pt x="516981" y="901716"/>
                  </a:lnTo>
                  <a:lnTo>
                    <a:pt x="471348" y="885635"/>
                  </a:lnTo>
                  <a:lnTo>
                    <a:pt x="426669" y="867142"/>
                  </a:lnTo>
                  <a:lnTo>
                    <a:pt x="383075" y="845995"/>
                  </a:lnTo>
                  <a:lnTo>
                    <a:pt x="340695" y="821949"/>
                  </a:lnTo>
                  <a:lnTo>
                    <a:pt x="303185" y="797028"/>
                  </a:lnTo>
                  <a:lnTo>
                    <a:pt x="267712" y="769577"/>
                  </a:lnTo>
                  <a:lnTo>
                    <a:pt x="234305" y="739744"/>
                  </a:lnTo>
                  <a:lnTo>
                    <a:pt x="202993" y="707676"/>
                  </a:lnTo>
                  <a:lnTo>
                    <a:pt x="173806" y="673520"/>
                  </a:lnTo>
                  <a:lnTo>
                    <a:pt x="146773" y="637423"/>
                  </a:lnTo>
                  <a:lnTo>
                    <a:pt x="121924" y="599532"/>
                  </a:lnTo>
                  <a:lnTo>
                    <a:pt x="99288" y="559995"/>
                  </a:lnTo>
                  <a:lnTo>
                    <a:pt x="78894" y="518957"/>
                  </a:lnTo>
                  <a:lnTo>
                    <a:pt x="60772" y="476567"/>
                  </a:lnTo>
                  <a:lnTo>
                    <a:pt x="44951" y="432970"/>
                  </a:lnTo>
                  <a:lnTo>
                    <a:pt x="31461" y="388315"/>
                  </a:lnTo>
                  <a:lnTo>
                    <a:pt x="20331" y="342749"/>
                  </a:lnTo>
                  <a:lnTo>
                    <a:pt x="11590" y="296418"/>
                  </a:lnTo>
                  <a:lnTo>
                    <a:pt x="5269" y="249469"/>
                  </a:lnTo>
                  <a:lnTo>
                    <a:pt x="1395" y="202049"/>
                  </a:lnTo>
                  <a:lnTo>
                    <a:pt x="0" y="154306"/>
                  </a:lnTo>
                  <a:lnTo>
                    <a:pt x="1111" y="106387"/>
                  </a:lnTo>
                  <a:lnTo>
                    <a:pt x="4759" y="58438"/>
                  </a:lnTo>
                  <a:lnTo>
                    <a:pt x="10973" y="10607"/>
                  </a:lnTo>
                  <a:lnTo>
                    <a:pt x="12937" y="0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1723390"/>
            <a:ext cx="9729470" cy="8563610"/>
            <a:chOff x="0" y="1723390"/>
            <a:chExt cx="9729470" cy="8563610"/>
          </a:xfrm>
        </p:grpSpPr>
        <p:sp>
          <p:nvSpPr>
            <p:cNvPr id="8" name="object 8"/>
            <p:cNvSpPr/>
            <p:nvPr/>
          </p:nvSpPr>
          <p:spPr>
            <a:xfrm>
              <a:off x="0" y="8128718"/>
              <a:ext cx="3009900" cy="2158365"/>
            </a:xfrm>
            <a:custGeom>
              <a:avLst/>
              <a:gdLst/>
              <a:ahLst/>
              <a:cxnLst/>
              <a:rect l="l" t="t" r="r" b="b"/>
              <a:pathLst>
                <a:path w="3009900" h="2158365">
                  <a:moveTo>
                    <a:pt x="1822013" y="591974"/>
                  </a:moveTo>
                  <a:lnTo>
                    <a:pt x="1777412" y="579719"/>
                  </a:lnTo>
                  <a:lnTo>
                    <a:pt x="1734908" y="560383"/>
                  </a:lnTo>
                  <a:lnTo>
                    <a:pt x="1695501" y="534727"/>
                  </a:lnTo>
                  <a:lnTo>
                    <a:pt x="1660191" y="503513"/>
                  </a:lnTo>
                  <a:lnTo>
                    <a:pt x="1629980" y="467501"/>
                  </a:lnTo>
                  <a:lnTo>
                    <a:pt x="1605868" y="427455"/>
                  </a:lnTo>
                  <a:lnTo>
                    <a:pt x="1588855" y="384135"/>
                  </a:lnTo>
                  <a:lnTo>
                    <a:pt x="1579943" y="338303"/>
                  </a:lnTo>
                  <a:lnTo>
                    <a:pt x="1578814" y="296449"/>
                  </a:lnTo>
                  <a:lnTo>
                    <a:pt x="1583008" y="257395"/>
                  </a:lnTo>
                  <a:lnTo>
                    <a:pt x="1605630" y="187948"/>
                  </a:lnTo>
                  <a:lnTo>
                    <a:pt x="1644336" y="130497"/>
                  </a:lnTo>
                  <a:lnTo>
                    <a:pt x="1695653" y="85577"/>
                  </a:lnTo>
                  <a:lnTo>
                    <a:pt x="1756109" y="53721"/>
                  </a:lnTo>
                  <a:lnTo>
                    <a:pt x="1822229" y="35465"/>
                  </a:lnTo>
                  <a:lnTo>
                    <a:pt x="1890541" y="31342"/>
                  </a:lnTo>
                  <a:lnTo>
                    <a:pt x="1924433" y="34747"/>
                  </a:lnTo>
                  <a:lnTo>
                    <a:pt x="1989520" y="52826"/>
                  </a:lnTo>
                  <a:lnTo>
                    <a:pt x="2048116" y="86374"/>
                  </a:lnTo>
                  <a:lnTo>
                    <a:pt x="2096747" y="135926"/>
                  </a:lnTo>
                  <a:lnTo>
                    <a:pt x="2131941" y="202016"/>
                  </a:lnTo>
                  <a:lnTo>
                    <a:pt x="2143413" y="241429"/>
                  </a:lnTo>
                  <a:lnTo>
                    <a:pt x="2149918" y="287604"/>
                  </a:lnTo>
                  <a:lnTo>
                    <a:pt x="2148392" y="333856"/>
                  </a:lnTo>
                  <a:lnTo>
                    <a:pt x="2139388" y="379231"/>
                  </a:lnTo>
                  <a:lnTo>
                    <a:pt x="2123461" y="422775"/>
                  </a:lnTo>
                  <a:lnTo>
                    <a:pt x="2101163" y="463536"/>
                  </a:lnTo>
                  <a:lnTo>
                    <a:pt x="2073049" y="500558"/>
                  </a:lnTo>
                  <a:lnTo>
                    <a:pt x="2039672" y="532888"/>
                  </a:lnTo>
                  <a:lnTo>
                    <a:pt x="2001585" y="559573"/>
                  </a:lnTo>
                  <a:lnTo>
                    <a:pt x="1959344" y="579658"/>
                  </a:lnTo>
                  <a:lnTo>
                    <a:pt x="1913500" y="592191"/>
                  </a:lnTo>
                  <a:lnTo>
                    <a:pt x="1867709" y="596385"/>
                  </a:lnTo>
                  <a:lnTo>
                    <a:pt x="1822013" y="591974"/>
                  </a:lnTo>
                  <a:close/>
                </a:path>
                <a:path w="3009900" h="2158365">
                  <a:moveTo>
                    <a:pt x="0" y="2158281"/>
                  </a:moveTo>
                  <a:lnTo>
                    <a:pt x="0" y="193722"/>
                  </a:lnTo>
                  <a:lnTo>
                    <a:pt x="49439" y="151547"/>
                  </a:lnTo>
                  <a:lnTo>
                    <a:pt x="88600" y="122880"/>
                  </a:lnTo>
                  <a:lnTo>
                    <a:pt x="129585" y="96587"/>
                  </a:lnTo>
                  <a:lnTo>
                    <a:pt x="172380" y="72803"/>
                  </a:lnTo>
                  <a:lnTo>
                    <a:pt x="216863" y="52047"/>
                  </a:lnTo>
                  <a:lnTo>
                    <a:pt x="262743" y="34747"/>
                  </a:lnTo>
                  <a:lnTo>
                    <a:pt x="309752" y="20900"/>
                  </a:lnTo>
                  <a:lnTo>
                    <a:pt x="357619" y="10504"/>
                  </a:lnTo>
                  <a:lnTo>
                    <a:pt x="406077" y="3557"/>
                  </a:lnTo>
                  <a:lnTo>
                    <a:pt x="454856" y="56"/>
                  </a:lnTo>
                  <a:lnTo>
                    <a:pt x="503688" y="0"/>
                  </a:lnTo>
                  <a:lnTo>
                    <a:pt x="552303" y="3385"/>
                  </a:lnTo>
                  <a:lnTo>
                    <a:pt x="600432" y="10209"/>
                  </a:lnTo>
                  <a:lnTo>
                    <a:pt x="647807" y="20471"/>
                  </a:lnTo>
                  <a:lnTo>
                    <a:pt x="694159" y="34168"/>
                  </a:lnTo>
                  <a:lnTo>
                    <a:pt x="739218" y="51298"/>
                  </a:lnTo>
                  <a:lnTo>
                    <a:pt x="782716" y="71859"/>
                  </a:lnTo>
                  <a:lnTo>
                    <a:pt x="824383" y="95847"/>
                  </a:lnTo>
                  <a:lnTo>
                    <a:pt x="863952" y="123262"/>
                  </a:lnTo>
                  <a:lnTo>
                    <a:pt x="901152" y="154100"/>
                  </a:lnTo>
                  <a:lnTo>
                    <a:pt x="935715" y="188360"/>
                  </a:lnTo>
                  <a:lnTo>
                    <a:pt x="966648" y="226105"/>
                  </a:lnTo>
                  <a:lnTo>
                    <a:pt x="994127" y="265707"/>
                  </a:lnTo>
                  <a:lnTo>
                    <a:pt x="1018505" y="306975"/>
                  </a:lnTo>
                  <a:lnTo>
                    <a:pt x="1040134" y="349717"/>
                  </a:lnTo>
                  <a:lnTo>
                    <a:pt x="1059365" y="393741"/>
                  </a:lnTo>
                  <a:lnTo>
                    <a:pt x="1076552" y="438855"/>
                  </a:lnTo>
                  <a:lnTo>
                    <a:pt x="1092046" y="484867"/>
                  </a:lnTo>
                  <a:lnTo>
                    <a:pt x="1106200" y="531585"/>
                  </a:lnTo>
                  <a:lnTo>
                    <a:pt x="1119365" y="578816"/>
                  </a:lnTo>
                  <a:lnTo>
                    <a:pt x="1131895" y="626370"/>
                  </a:lnTo>
                  <a:lnTo>
                    <a:pt x="1144140" y="674053"/>
                  </a:lnTo>
                  <a:lnTo>
                    <a:pt x="1156454" y="721674"/>
                  </a:lnTo>
                  <a:lnTo>
                    <a:pt x="1169189" y="769041"/>
                  </a:lnTo>
                  <a:lnTo>
                    <a:pt x="1182696" y="815962"/>
                  </a:lnTo>
                  <a:lnTo>
                    <a:pt x="1197797" y="862788"/>
                  </a:lnTo>
                  <a:lnTo>
                    <a:pt x="1215111" y="909661"/>
                  </a:lnTo>
                  <a:lnTo>
                    <a:pt x="1234690" y="956079"/>
                  </a:lnTo>
                  <a:lnTo>
                    <a:pt x="1256585" y="1001537"/>
                  </a:lnTo>
                  <a:lnTo>
                    <a:pt x="1280847" y="1045534"/>
                  </a:lnTo>
                  <a:lnTo>
                    <a:pt x="1307528" y="1087566"/>
                  </a:lnTo>
                  <a:lnTo>
                    <a:pt x="1336679" y="1127129"/>
                  </a:lnTo>
                  <a:lnTo>
                    <a:pt x="1368352" y="1163721"/>
                  </a:lnTo>
                  <a:lnTo>
                    <a:pt x="1402598" y="1196838"/>
                  </a:lnTo>
                  <a:lnTo>
                    <a:pt x="1439467" y="1225977"/>
                  </a:lnTo>
                  <a:lnTo>
                    <a:pt x="1479013" y="1250635"/>
                  </a:lnTo>
                  <a:lnTo>
                    <a:pt x="1521285" y="1270309"/>
                  </a:lnTo>
                  <a:lnTo>
                    <a:pt x="1566335" y="1284496"/>
                  </a:lnTo>
                  <a:lnTo>
                    <a:pt x="1614215" y="1292692"/>
                  </a:lnTo>
                  <a:lnTo>
                    <a:pt x="2906265" y="1499600"/>
                  </a:lnTo>
                  <a:lnTo>
                    <a:pt x="2912948" y="1509908"/>
                  </a:lnTo>
                  <a:lnTo>
                    <a:pt x="2935850" y="1551289"/>
                  </a:lnTo>
                  <a:lnTo>
                    <a:pt x="2955838" y="1594409"/>
                  </a:lnTo>
                  <a:lnTo>
                    <a:pt x="2972800" y="1638018"/>
                  </a:lnTo>
                  <a:lnTo>
                    <a:pt x="2986492" y="1682575"/>
                  </a:lnTo>
                  <a:lnTo>
                    <a:pt x="2996974" y="1727905"/>
                  </a:lnTo>
                  <a:lnTo>
                    <a:pt x="3004301" y="1773834"/>
                  </a:lnTo>
                  <a:lnTo>
                    <a:pt x="3008534" y="1820186"/>
                  </a:lnTo>
                  <a:lnTo>
                    <a:pt x="3009729" y="1866786"/>
                  </a:lnTo>
                  <a:lnTo>
                    <a:pt x="3007946" y="1913459"/>
                  </a:lnTo>
                  <a:lnTo>
                    <a:pt x="3003242" y="1960029"/>
                  </a:lnTo>
                  <a:lnTo>
                    <a:pt x="2995676" y="2006321"/>
                  </a:lnTo>
                  <a:lnTo>
                    <a:pt x="2985305" y="2052161"/>
                  </a:lnTo>
                  <a:lnTo>
                    <a:pt x="2972188" y="2097372"/>
                  </a:lnTo>
                  <a:lnTo>
                    <a:pt x="2956384" y="2141781"/>
                  </a:lnTo>
                  <a:lnTo>
                    <a:pt x="2949380" y="2158281"/>
                  </a:lnTo>
                  <a:lnTo>
                    <a:pt x="0" y="2158281"/>
                  </a:lnTo>
                  <a:close/>
                </a:path>
                <a:path w="3009900" h="2158365">
                  <a:moveTo>
                    <a:pt x="2906265" y="1499600"/>
                  </a:moveTo>
                  <a:lnTo>
                    <a:pt x="1614215" y="1292692"/>
                  </a:lnTo>
                  <a:lnTo>
                    <a:pt x="1664923" y="1295560"/>
                  </a:lnTo>
                  <a:lnTo>
                    <a:pt x="1714864" y="1292451"/>
                  </a:lnTo>
                  <a:lnTo>
                    <a:pt x="1764161" y="1284348"/>
                  </a:lnTo>
                  <a:lnTo>
                    <a:pt x="1812939" y="1272232"/>
                  </a:lnTo>
                  <a:lnTo>
                    <a:pt x="1861319" y="1257086"/>
                  </a:lnTo>
                  <a:lnTo>
                    <a:pt x="1909426" y="1239891"/>
                  </a:lnTo>
                  <a:lnTo>
                    <a:pt x="2005314" y="1203284"/>
                  </a:lnTo>
                  <a:lnTo>
                    <a:pt x="2053341" y="1185836"/>
                  </a:lnTo>
                  <a:lnTo>
                    <a:pt x="2101588" y="1170267"/>
                  </a:lnTo>
                  <a:lnTo>
                    <a:pt x="2147501" y="1160132"/>
                  </a:lnTo>
                  <a:lnTo>
                    <a:pt x="2193858" y="1153328"/>
                  </a:lnTo>
                  <a:lnTo>
                    <a:pt x="2240493" y="1149778"/>
                  </a:lnTo>
                  <a:lnTo>
                    <a:pt x="2287238" y="1149400"/>
                  </a:lnTo>
                  <a:lnTo>
                    <a:pt x="2333923" y="1152115"/>
                  </a:lnTo>
                  <a:lnTo>
                    <a:pt x="2380383" y="1157844"/>
                  </a:lnTo>
                  <a:lnTo>
                    <a:pt x="2426447" y="1166508"/>
                  </a:lnTo>
                  <a:lnTo>
                    <a:pt x="2471950" y="1178025"/>
                  </a:lnTo>
                  <a:lnTo>
                    <a:pt x="2516721" y="1192318"/>
                  </a:lnTo>
                  <a:lnTo>
                    <a:pt x="2560594" y="1209306"/>
                  </a:lnTo>
                  <a:lnTo>
                    <a:pt x="2603401" y="1228909"/>
                  </a:lnTo>
                  <a:lnTo>
                    <a:pt x="2644973" y="1251049"/>
                  </a:lnTo>
                  <a:lnTo>
                    <a:pt x="2685142" y="1275645"/>
                  </a:lnTo>
                  <a:lnTo>
                    <a:pt x="2723742" y="1302618"/>
                  </a:lnTo>
                  <a:lnTo>
                    <a:pt x="2760602" y="1331888"/>
                  </a:lnTo>
                  <a:lnTo>
                    <a:pt x="2795556" y="1363375"/>
                  </a:lnTo>
                  <a:lnTo>
                    <a:pt x="2828436" y="1397000"/>
                  </a:lnTo>
                  <a:lnTo>
                    <a:pt x="2859073" y="1432684"/>
                  </a:lnTo>
                  <a:lnTo>
                    <a:pt x="2887300" y="1470346"/>
                  </a:lnTo>
                  <a:lnTo>
                    <a:pt x="2906265" y="1499600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8275961"/>
              <a:ext cx="2456815" cy="2011045"/>
            </a:xfrm>
            <a:custGeom>
              <a:avLst/>
              <a:gdLst/>
              <a:ahLst/>
              <a:cxnLst/>
              <a:rect l="l" t="t" r="r" b="b"/>
              <a:pathLst>
                <a:path w="2456815" h="2011045">
                  <a:moveTo>
                    <a:pt x="2091478" y="627144"/>
                  </a:moveTo>
                  <a:lnTo>
                    <a:pt x="2052777" y="618440"/>
                  </a:lnTo>
                  <a:lnTo>
                    <a:pt x="2014859" y="604850"/>
                  </a:lnTo>
                  <a:lnTo>
                    <a:pt x="1977723" y="586374"/>
                  </a:lnTo>
                  <a:lnTo>
                    <a:pt x="1941370" y="563011"/>
                  </a:lnTo>
                  <a:lnTo>
                    <a:pt x="1901820" y="525564"/>
                  </a:lnTo>
                  <a:lnTo>
                    <a:pt x="1868750" y="483702"/>
                  </a:lnTo>
                  <a:lnTo>
                    <a:pt x="1842948" y="438514"/>
                  </a:lnTo>
                  <a:lnTo>
                    <a:pt x="1825204" y="391087"/>
                  </a:lnTo>
                  <a:lnTo>
                    <a:pt x="1816303" y="342511"/>
                  </a:lnTo>
                  <a:lnTo>
                    <a:pt x="1814602" y="285746"/>
                  </a:lnTo>
                  <a:lnTo>
                    <a:pt x="1821939" y="233876"/>
                  </a:lnTo>
                  <a:lnTo>
                    <a:pt x="1837301" y="186979"/>
                  </a:lnTo>
                  <a:lnTo>
                    <a:pt x="1859672" y="145135"/>
                  </a:lnTo>
                  <a:lnTo>
                    <a:pt x="1888038" y="108420"/>
                  </a:lnTo>
                  <a:lnTo>
                    <a:pt x="1921383" y="76914"/>
                  </a:lnTo>
                  <a:lnTo>
                    <a:pt x="1958693" y="50693"/>
                  </a:lnTo>
                  <a:lnTo>
                    <a:pt x="1998954" y="29836"/>
                  </a:lnTo>
                  <a:lnTo>
                    <a:pt x="2041149" y="14420"/>
                  </a:lnTo>
                  <a:lnTo>
                    <a:pt x="2084265" y="4525"/>
                  </a:lnTo>
                  <a:lnTo>
                    <a:pt x="2128151" y="0"/>
                  </a:lnTo>
                  <a:lnTo>
                    <a:pt x="2172742" y="839"/>
                  </a:lnTo>
                  <a:lnTo>
                    <a:pt x="2217148" y="7342"/>
                  </a:lnTo>
                  <a:lnTo>
                    <a:pt x="2260478" y="19807"/>
                  </a:lnTo>
                  <a:lnTo>
                    <a:pt x="2301844" y="38533"/>
                  </a:lnTo>
                  <a:lnTo>
                    <a:pt x="2340355" y="63819"/>
                  </a:lnTo>
                  <a:lnTo>
                    <a:pt x="2375121" y="95962"/>
                  </a:lnTo>
                  <a:lnTo>
                    <a:pt x="2376798" y="98148"/>
                  </a:lnTo>
                  <a:lnTo>
                    <a:pt x="2187722" y="67870"/>
                  </a:lnTo>
                  <a:lnTo>
                    <a:pt x="2163212" y="65093"/>
                  </a:lnTo>
                  <a:lnTo>
                    <a:pt x="2139019" y="64247"/>
                  </a:lnTo>
                  <a:lnTo>
                    <a:pt x="2115853" y="64818"/>
                  </a:lnTo>
                  <a:lnTo>
                    <a:pt x="2094421" y="66293"/>
                  </a:lnTo>
                  <a:lnTo>
                    <a:pt x="2051188" y="77499"/>
                  </a:lnTo>
                  <a:lnTo>
                    <a:pt x="2010143" y="95084"/>
                  </a:lnTo>
                  <a:lnTo>
                    <a:pt x="1972623" y="119029"/>
                  </a:lnTo>
                  <a:lnTo>
                    <a:pt x="1939961" y="149312"/>
                  </a:lnTo>
                  <a:lnTo>
                    <a:pt x="1913491" y="185912"/>
                  </a:lnTo>
                  <a:lnTo>
                    <a:pt x="1894549" y="228807"/>
                  </a:lnTo>
                  <a:lnTo>
                    <a:pt x="1884470" y="277976"/>
                  </a:lnTo>
                  <a:lnTo>
                    <a:pt x="1884587" y="333399"/>
                  </a:lnTo>
                  <a:lnTo>
                    <a:pt x="1897053" y="380084"/>
                  </a:lnTo>
                  <a:lnTo>
                    <a:pt x="1919073" y="425793"/>
                  </a:lnTo>
                  <a:lnTo>
                    <a:pt x="1950427" y="467984"/>
                  </a:lnTo>
                  <a:lnTo>
                    <a:pt x="1990896" y="504118"/>
                  </a:lnTo>
                  <a:lnTo>
                    <a:pt x="2037547" y="531636"/>
                  </a:lnTo>
                  <a:lnTo>
                    <a:pt x="2086374" y="549479"/>
                  </a:lnTo>
                  <a:lnTo>
                    <a:pt x="2295344" y="582943"/>
                  </a:lnTo>
                  <a:lnTo>
                    <a:pt x="2286815" y="588768"/>
                  </a:lnTo>
                  <a:lnTo>
                    <a:pt x="2240802" y="610374"/>
                  </a:lnTo>
                  <a:lnTo>
                    <a:pt x="2192338" y="623248"/>
                  </a:lnTo>
                  <a:lnTo>
                    <a:pt x="2091478" y="627144"/>
                  </a:lnTo>
                  <a:close/>
                </a:path>
                <a:path w="2456815" h="2011045">
                  <a:moveTo>
                    <a:pt x="2295344" y="582943"/>
                  </a:moveTo>
                  <a:lnTo>
                    <a:pt x="2086374" y="549479"/>
                  </a:lnTo>
                  <a:lnTo>
                    <a:pt x="2135544" y="557353"/>
                  </a:lnTo>
                  <a:lnTo>
                    <a:pt x="2183225" y="554965"/>
                  </a:lnTo>
                  <a:lnTo>
                    <a:pt x="2229055" y="541317"/>
                  </a:lnTo>
                  <a:lnTo>
                    <a:pt x="2272883" y="516699"/>
                  </a:lnTo>
                  <a:lnTo>
                    <a:pt x="2313194" y="482746"/>
                  </a:lnTo>
                  <a:lnTo>
                    <a:pt x="2348473" y="441097"/>
                  </a:lnTo>
                  <a:lnTo>
                    <a:pt x="2372122" y="393826"/>
                  </a:lnTo>
                  <a:lnTo>
                    <a:pt x="2387318" y="344576"/>
                  </a:lnTo>
                  <a:lnTo>
                    <a:pt x="2392545" y="294982"/>
                  </a:lnTo>
                  <a:lnTo>
                    <a:pt x="2386289" y="246681"/>
                  </a:lnTo>
                  <a:lnTo>
                    <a:pt x="2367495" y="195193"/>
                  </a:lnTo>
                  <a:lnTo>
                    <a:pt x="2341012" y="152312"/>
                  </a:lnTo>
                  <a:lnTo>
                    <a:pt x="2308316" y="118088"/>
                  </a:lnTo>
                  <a:lnTo>
                    <a:pt x="2270885" y="92572"/>
                  </a:lnTo>
                  <a:lnTo>
                    <a:pt x="2230194" y="75816"/>
                  </a:lnTo>
                  <a:lnTo>
                    <a:pt x="2187722" y="67870"/>
                  </a:lnTo>
                  <a:lnTo>
                    <a:pt x="2376798" y="98148"/>
                  </a:lnTo>
                  <a:lnTo>
                    <a:pt x="2405254" y="135262"/>
                  </a:lnTo>
                  <a:lnTo>
                    <a:pt x="2429862" y="182017"/>
                  </a:lnTo>
                  <a:lnTo>
                    <a:pt x="2448056" y="236525"/>
                  </a:lnTo>
                  <a:lnTo>
                    <a:pt x="2456413" y="284159"/>
                  </a:lnTo>
                  <a:lnTo>
                    <a:pt x="2456087" y="333931"/>
                  </a:lnTo>
                  <a:lnTo>
                    <a:pt x="2446967" y="384539"/>
                  </a:lnTo>
                  <a:lnTo>
                    <a:pt x="2428940" y="434684"/>
                  </a:lnTo>
                  <a:lnTo>
                    <a:pt x="2401894" y="483064"/>
                  </a:lnTo>
                  <a:lnTo>
                    <a:pt x="2368187" y="523962"/>
                  </a:lnTo>
                  <a:lnTo>
                    <a:pt x="2329552" y="559580"/>
                  </a:lnTo>
                  <a:lnTo>
                    <a:pt x="2295344" y="582943"/>
                  </a:lnTo>
                  <a:close/>
                </a:path>
                <a:path w="2456815" h="2011045">
                  <a:moveTo>
                    <a:pt x="0" y="253619"/>
                  </a:moveTo>
                  <a:lnTo>
                    <a:pt x="0" y="190688"/>
                  </a:lnTo>
                  <a:lnTo>
                    <a:pt x="28230" y="190302"/>
                  </a:lnTo>
                  <a:lnTo>
                    <a:pt x="75213" y="192830"/>
                  </a:lnTo>
                  <a:lnTo>
                    <a:pt x="121911" y="198522"/>
                  </a:lnTo>
                  <a:lnTo>
                    <a:pt x="168104" y="207370"/>
                  </a:lnTo>
                  <a:lnTo>
                    <a:pt x="213570" y="219371"/>
                  </a:lnTo>
                  <a:lnTo>
                    <a:pt x="258088" y="234516"/>
                  </a:lnTo>
                  <a:lnTo>
                    <a:pt x="301437" y="252800"/>
                  </a:lnTo>
                  <a:lnTo>
                    <a:pt x="343396" y="274217"/>
                  </a:lnTo>
                  <a:lnTo>
                    <a:pt x="383743" y="298760"/>
                  </a:lnTo>
                  <a:lnTo>
                    <a:pt x="390567" y="303662"/>
                  </a:lnTo>
                  <a:lnTo>
                    <a:pt x="128983" y="261772"/>
                  </a:lnTo>
                  <a:lnTo>
                    <a:pt x="81845" y="255580"/>
                  </a:lnTo>
                  <a:lnTo>
                    <a:pt x="34331" y="252952"/>
                  </a:lnTo>
                  <a:lnTo>
                    <a:pt x="0" y="253619"/>
                  </a:lnTo>
                  <a:close/>
                </a:path>
                <a:path w="2456815" h="2011045">
                  <a:moveTo>
                    <a:pt x="1501440" y="1495034"/>
                  </a:moveTo>
                  <a:lnTo>
                    <a:pt x="1452621" y="1487210"/>
                  </a:lnTo>
                  <a:lnTo>
                    <a:pt x="1403981" y="1478772"/>
                  </a:lnTo>
                  <a:lnTo>
                    <a:pt x="1355640" y="1469220"/>
                  </a:lnTo>
                  <a:lnTo>
                    <a:pt x="1307719" y="1458051"/>
                  </a:lnTo>
                  <a:lnTo>
                    <a:pt x="1260337" y="1444763"/>
                  </a:lnTo>
                  <a:lnTo>
                    <a:pt x="1213615" y="1428855"/>
                  </a:lnTo>
                  <a:lnTo>
                    <a:pt x="1167674" y="1409824"/>
                  </a:lnTo>
                  <a:lnTo>
                    <a:pt x="1122634" y="1387168"/>
                  </a:lnTo>
                  <a:lnTo>
                    <a:pt x="1078616" y="1360386"/>
                  </a:lnTo>
                  <a:lnTo>
                    <a:pt x="1036759" y="1331902"/>
                  </a:lnTo>
                  <a:lnTo>
                    <a:pt x="997978" y="1300626"/>
                  </a:lnTo>
                  <a:lnTo>
                    <a:pt x="962015" y="1266790"/>
                  </a:lnTo>
                  <a:lnTo>
                    <a:pt x="928615" y="1230627"/>
                  </a:lnTo>
                  <a:lnTo>
                    <a:pt x="897522" y="1192369"/>
                  </a:lnTo>
                  <a:lnTo>
                    <a:pt x="868478" y="1152250"/>
                  </a:lnTo>
                  <a:lnTo>
                    <a:pt x="841229" y="1110502"/>
                  </a:lnTo>
                  <a:lnTo>
                    <a:pt x="815517" y="1067358"/>
                  </a:lnTo>
                  <a:lnTo>
                    <a:pt x="791086" y="1023050"/>
                  </a:lnTo>
                  <a:lnTo>
                    <a:pt x="767680" y="977811"/>
                  </a:lnTo>
                  <a:lnTo>
                    <a:pt x="745043" y="931874"/>
                  </a:lnTo>
                  <a:lnTo>
                    <a:pt x="722919" y="885472"/>
                  </a:lnTo>
                  <a:lnTo>
                    <a:pt x="701050" y="838837"/>
                  </a:lnTo>
                  <a:lnTo>
                    <a:pt x="677654" y="791251"/>
                  </a:lnTo>
                  <a:lnTo>
                    <a:pt x="654042" y="743690"/>
                  </a:lnTo>
                  <a:lnTo>
                    <a:pt x="629948" y="696504"/>
                  </a:lnTo>
                  <a:lnTo>
                    <a:pt x="605107" y="650042"/>
                  </a:lnTo>
                  <a:lnTo>
                    <a:pt x="579249" y="604652"/>
                  </a:lnTo>
                  <a:lnTo>
                    <a:pt x="552110" y="560683"/>
                  </a:lnTo>
                  <a:lnTo>
                    <a:pt x="523423" y="518485"/>
                  </a:lnTo>
                  <a:lnTo>
                    <a:pt x="492919" y="478406"/>
                  </a:lnTo>
                  <a:lnTo>
                    <a:pt x="460334" y="440795"/>
                  </a:lnTo>
                  <a:lnTo>
                    <a:pt x="425400" y="406001"/>
                  </a:lnTo>
                  <a:lnTo>
                    <a:pt x="387850" y="374373"/>
                  </a:lnTo>
                  <a:lnTo>
                    <a:pt x="348996" y="346568"/>
                  </a:lnTo>
                  <a:lnTo>
                    <a:pt x="308042" y="322393"/>
                  </a:lnTo>
                  <a:lnTo>
                    <a:pt x="265277" y="301837"/>
                  </a:lnTo>
                  <a:lnTo>
                    <a:pt x="220987" y="284889"/>
                  </a:lnTo>
                  <a:lnTo>
                    <a:pt x="175460" y="271538"/>
                  </a:lnTo>
                  <a:lnTo>
                    <a:pt x="128983" y="261772"/>
                  </a:lnTo>
                  <a:lnTo>
                    <a:pt x="390567" y="303662"/>
                  </a:lnTo>
                  <a:lnTo>
                    <a:pt x="422258" y="326424"/>
                  </a:lnTo>
                  <a:lnTo>
                    <a:pt x="460776" y="359136"/>
                  </a:lnTo>
                  <a:lnTo>
                    <a:pt x="496394" y="394168"/>
                  </a:lnTo>
                  <a:lnTo>
                    <a:pt x="529403" y="431288"/>
                  </a:lnTo>
                  <a:lnTo>
                    <a:pt x="560096" y="470265"/>
                  </a:lnTo>
                  <a:lnTo>
                    <a:pt x="588766" y="510867"/>
                  </a:lnTo>
                  <a:lnTo>
                    <a:pt x="615704" y="552862"/>
                  </a:lnTo>
                  <a:lnTo>
                    <a:pt x="641203" y="596019"/>
                  </a:lnTo>
                  <a:lnTo>
                    <a:pt x="665556" y="640106"/>
                  </a:lnTo>
                  <a:lnTo>
                    <a:pt x="689054" y="684892"/>
                  </a:lnTo>
                  <a:lnTo>
                    <a:pt x="711991" y="730144"/>
                  </a:lnTo>
                  <a:lnTo>
                    <a:pt x="757346" y="821123"/>
                  </a:lnTo>
                  <a:lnTo>
                    <a:pt x="781187" y="869857"/>
                  </a:lnTo>
                  <a:lnTo>
                    <a:pt x="805095" y="918023"/>
                  </a:lnTo>
                  <a:lnTo>
                    <a:pt x="829367" y="965365"/>
                  </a:lnTo>
                  <a:lnTo>
                    <a:pt x="854299" y="1011629"/>
                  </a:lnTo>
                  <a:lnTo>
                    <a:pt x="880187" y="1056561"/>
                  </a:lnTo>
                  <a:lnTo>
                    <a:pt x="907327" y="1099907"/>
                  </a:lnTo>
                  <a:lnTo>
                    <a:pt x="936014" y="1141413"/>
                  </a:lnTo>
                  <a:lnTo>
                    <a:pt x="966545" y="1180824"/>
                  </a:lnTo>
                  <a:lnTo>
                    <a:pt x="999215" y="1217886"/>
                  </a:lnTo>
                  <a:lnTo>
                    <a:pt x="1034321" y="1252345"/>
                  </a:lnTo>
                  <a:lnTo>
                    <a:pt x="1072159" y="1283947"/>
                  </a:lnTo>
                  <a:lnTo>
                    <a:pt x="1113024" y="1312437"/>
                  </a:lnTo>
                  <a:lnTo>
                    <a:pt x="1156542" y="1337308"/>
                  </a:lnTo>
                  <a:lnTo>
                    <a:pt x="1202019" y="1358533"/>
                  </a:lnTo>
                  <a:lnTo>
                    <a:pt x="1249270" y="1376577"/>
                  </a:lnTo>
                  <a:lnTo>
                    <a:pt x="1298111" y="1391906"/>
                  </a:lnTo>
                  <a:lnTo>
                    <a:pt x="1348358" y="1404985"/>
                  </a:lnTo>
                  <a:lnTo>
                    <a:pt x="1399825" y="1416279"/>
                  </a:lnTo>
                  <a:lnTo>
                    <a:pt x="1452328" y="1426254"/>
                  </a:lnTo>
                  <a:lnTo>
                    <a:pt x="1742134" y="1473324"/>
                  </a:lnTo>
                  <a:lnTo>
                    <a:pt x="1787604" y="1484367"/>
                  </a:lnTo>
                  <a:lnTo>
                    <a:pt x="1833335" y="1497709"/>
                  </a:lnTo>
                  <a:lnTo>
                    <a:pt x="1878881" y="1513398"/>
                  </a:lnTo>
                  <a:lnTo>
                    <a:pt x="1923793" y="1531480"/>
                  </a:lnTo>
                  <a:lnTo>
                    <a:pt x="1967626" y="1552003"/>
                  </a:lnTo>
                  <a:lnTo>
                    <a:pt x="2009932" y="1575014"/>
                  </a:lnTo>
                  <a:lnTo>
                    <a:pt x="2012756" y="1576802"/>
                  </a:lnTo>
                  <a:lnTo>
                    <a:pt x="1550316" y="1502747"/>
                  </a:lnTo>
                  <a:lnTo>
                    <a:pt x="1501440" y="1495034"/>
                  </a:lnTo>
                  <a:close/>
                </a:path>
                <a:path w="2456815" h="2011045">
                  <a:moveTo>
                    <a:pt x="2172115" y="2011038"/>
                  </a:moveTo>
                  <a:lnTo>
                    <a:pt x="2178488" y="1985629"/>
                  </a:lnTo>
                  <a:lnTo>
                    <a:pt x="2183433" y="1942271"/>
                  </a:lnTo>
                  <a:lnTo>
                    <a:pt x="2182001" y="1897931"/>
                  </a:lnTo>
                  <a:lnTo>
                    <a:pt x="2172245" y="1852107"/>
                  </a:lnTo>
                  <a:lnTo>
                    <a:pt x="2156020" y="1809189"/>
                  </a:lnTo>
                  <a:lnTo>
                    <a:pt x="2133962" y="1769188"/>
                  </a:lnTo>
                  <a:lnTo>
                    <a:pt x="2106709" y="1732114"/>
                  </a:lnTo>
                  <a:lnTo>
                    <a:pt x="2074898" y="1697979"/>
                  </a:lnTo>
                  <a:lnTo>
                    <a:pt x="2039165" y="1666792"/>
                  </a:lnTo>
                  <a:lnTo>
                    <a:pt x="2000148" y="1638566"/>
                  </a:lnTo>
                  <a:lnTo>
                    <a:pt x="1958483" y="1613309"/>
                  </a:lnTo>
                  <a:lnTo>
                    <a:pt x="1914808" y="1591034"/>
                  </a:lnTo>
                  <a:lnTo>
                    <a:pt x="1869760" y="1571751"/>
                  </a:lnTo>
                  <a:lnTo>
                    <a:pt x="1823975" y="1555471"/>
                  </a:lnTo>
                  <a:lnTo>
                    <a:pt x="1778091" y="1542204"/>
                  </a:lnTo>
                  <a:lnTo>
                    <a:pt x="1732744" y="1531961"/>
                  </a:lnTo>
                  <a:lnTo>
                    <a:pt x="2012756" y="1576802"/>
                  </a:lnTo>
                  <a:lnTo>
                    <a:pt x="2050264" y="1600559"/>
                  </a:lnTo>
                  <a:lnTo>
                    <a:pt x="2088174" y="1628687"/>
                  </a:lnTo>
                  <a:lnTo>
                    <a:pt x="2123216" y="1659444"/>
                  </a:lnTo>
                  <a:lnTo>
                    <a:pt x="2154943" y="1692878"/>
                  </a:lnTo>
                  <a:lnTo>
                    <a:pt x="2182908" y="1729036"/>
                  </a:lnTo>
                  <a:lnTo>
                    <a:pt x="2206662" y="1767965"/>
                  </a:lnTo>
                  <a:lnTo>
                    <a:pt x="2225760" y="1809712"/>
                  </a:lnTo>
                  <a:lnTo>
                    <a:pt x="2239754" y="1854324"/>
                  </a:lnTo>
                  <a:lnTo>
                    <a:pt x="2248197" y="1901849"/>
                  </a:lnTo>
                  <a:lnTo>
                    <a:pt x="2249895" y="1950846"/>
                  </a:lnTo>
                  <a:lnTo>
                    <a:pt x="2245860" y="1998020"/>
                  </a:lnTo>
                  <a:lnTo>
                    <a:pt x="2243231" y="2011038"/>
                  </a:lnTo>
                  <a:lnTo>
                    <a:pt x="2172115" y="2011038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203" y="1723390"/>
              <a:ext cx="9286874" cy="802957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950627"/>
            <a:ext cx="4043679" cy="726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00" spc="215" b="1">
                <a:latin typeface="Trebuchet MS"/>
                <a:cs typeface="Trebuchet MS"/>
              </a:rPr>
              <a:t>ERD</a:t>
            </a:r>
            <a:r>
              <a:rPr dirty="0" sz="4600" spc="-195" b="1">
                <a:latin typeface="Trebuchet MS"/>
                <a:cs typeface="Trebuchet MS"/>
              </a:rPr>
              <a:t> </a:t>
            </a:r>
            <a:r>
              <a:rPr dirty="0" sz="4600" spc="275" b="1">
                <a:latin typeface="Trebuchet MS"/>
                <a:cs typeface="Trebuchet MS"/>
              </a:rPr>
              <a:t>DIAGRAM</a:t>
            </a:r>
            <a:endParaRPr sz="4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CAE7E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170" y="2434808"/>
            <a:ext cx="8442270" cy="78500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14296" y="921448"/>
            <a:ext cx="5704840" cy="1061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800" spc="575" b="1">
                <a:latin typeface="Trebuchet MS"/>
                <a:cs typeface="Trebuchet MS"/>
              </a:rPr>
              <a:t>C</a:t>
            </a:r>
            <a:r>
              <a:rPr dirty="0" sz="6800" spc="484" b="1">
                <a:latin typeface="Trebuchet MS"/>
                <a:cs typeface="Trebuchet MS"/>
              </a:rPr>
              <a:t>O</a:t>
            </a:r>
            <a:r>
              <a:rPr dirty="0" sz="6800" spc="480" b="1">
                <a:latin typeface="Trebuchet MS"/>
                <a:cs typeface="Trebuchet MS"/>
              </a:rPr>
              <a:t>N</a:t>
            </a:r>
            <a:r>
              <a:rPr dirty="0" sz="6800" spc="575" b="1">
                <a:latin typeface="Trebuchet MS"/>
                <a:cs typeface="Trebuchet MS"/>
              </a:rPr>
              <a:t>C</a:t>
            </a:r>
            <a:r>
              <a:rPr dirty="0" sz="6800" spc="-140" b="1">
                <a:latin typeface="Trebuchet MS"/>
                <a:cs typeface="Trebuchet MS"/>
              </a:rPr>
              <a:t>L</a:t>
            </a:r>
            <a:r>
              <a:rPr dirty="0" sz="6800" spc="405" b="1">
                <a:latin typeface="Trebuchet MS"/>
                <a:cs typeface="Trebuchet MS"/>
              </a:rPr>
              <a:t>U</a:t>
            </a:r>
            <a:r>
              <a:rPr dirty="0" sz="6800" spc="665" b="1">
                <a:latin typeface="Trebuchet MS"/>
                <a:cs typeface="Trebuchet MS"/>
              </a:rPr>
              <a:t>S</a:t>
            </a:r>
            <a:r>
              <a:rPr dirty="0" sz="6800" spc="35" b="1">
                <a:latin typeface="Trebuchet MS"/>
                <a:cs typeface="Trebuchet MS"/>
              </a:rPr>
              <a:t>I</a:t>
            </a:r>
            <a:r>
              <a:rPr dirty="0" sz="6800" spc="484" b="1">
                <a:latin typeface="Trebuchet MS"/>
                <a:cs typeface="Trebuchet MS"/>
              </a:rPr>
              <a:t>O</a:t>
            </a:r>
            <a:r>
              <a:rPr dirty="0" sz="6800" spc="415" b="1">
                <a:latin typeface="Trebuchet MS"/>
                <a:cs typeface="Trebuchet MS"/>
              </a:rPr>
              <a:t>N</a:t>
            </a:r>
            <a:endParaRPr sz="6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524826" y="7879178"/>
            <a:ext cx="2763520" cy="2407920"/>
            <a:chOff x="15524826" y="7879178"/>
            <a:chExt cx="2763520" cy="2407920"/>
          </a:xfrm>
        </p:grpSpPr>
        <p:sp>
          <p:nvSpPr>
            <p:cNvPr id="6" name="object 6"/>
            <p:cNvSpPr/>
            <p:nvPr/>
          </p:nvSpPr>
          <p:spPr>
            <a:xfrm>
              <a:off x="15524826" y="7879178"/>
              <a:ext cx="2763520" cy="2407920"/>
            </a:xfrm>
            <a:custGeom>
              <a:avLst/>
              <a:gdLst/>
              <a:ahLst/>
              <a:cxnLst/>
              <a:rect l="l" t="t" r="r" b="b"/>
              <a:pathLst>
                <a:path w="2763519" h="2407920">
                  <a:moveTo>
                    <a:pt x="1821854" y="420425"/>
                  </a:moveTo>
                  <a:lnTo>
                    <a:pt x="1845203" y="378038"/>
                  </a:lnTo>
                  <a:lnTo>
                    <a:pt x="1871159" y="337072"/>
                  </a:lnTo>
                  <a:lnTo>
                    <a:pt x="1899595" y="297686"/>
                  </a:lnTo>
                  <a:lnTo>
                    <a:pt x="1930380" y="260038"/>
                  </a:lnTo>
                  <a:lnTo>
                    <a:pt x="1963387" y="224289"/>
                  </a:lnTo>
                  <a:lnTo>
                    <a:pt x="1998487" y="190596"/>
                  </a:lnTo>
                  <a:lnTo>
                    <a:pt x="2035551" y="159121"/>
                  </a:lnTo>
                  <a:lnTo>
                    <a:pt x="2074451" y="130021"/>
                  </a:lnTo>
                  <a:lnTo>
                    <a:pt x="2115058" y="103455"/>
                  </a:lnTo>
                  <a:lnTo>
                    <a:pt x="2157244" y="79584"/>
                  </a:lnTo>
                  <a:lnTo>
                    <a:pt x="2200879" y="58566"/>
                  </a:lnTo>
                  <a:lnTo>
                    <a:pt x="2245836" y="40561"/>
                  </a:lnTo>
                  <a:lnTo>
                    <a:pt x="2291909" y="25821"/>
                  </a:lnTo>
                  <a:lnTo>
                    <a:pt x="2338843" y="14454"/>
                  </a:lnTo>
                  <a:lnTo>
                    <a:pt x="2386436" y="6401"/>
                  </a:lnTo>
                  <a:lnTo>
                    <a:pt x="2434483" y="1603"/>
                  </a:lnTo>
                  <a:lnTo>
                    <a:pt x="2482782" y="0"/>
                  </a:lnTo>
                  <a:lnTo>
                    <a:pt x="2531129" y="1532"/>
                  </a:lnTo>
                  <a:lnTo>
                    <a:pt x="2579321" y="6141"/>
                  </a:lnTo>
                  <a:lnTo>
                    <a:pt x="2627155" y="13767"/>
                  </a:lnTo>
                  <a:lnTo>
                    <a:pt x="2674427" y="24351"/>
                  </a:lnTo>
                  <a:lnTo>
                    <a:pt x="2720934" y="37833"/>
                  </a:lnTo>
                  <a:lnTo>
                    <a:pt x="2763173" y="52973"/>
                  </a:lnTo>
                  <a:lnTo>
                    <a:pt x="2763173" y="2407821"/>
                  </a:lnTo>
                  <a:lnTo>
                    <a:pt x="1215480" y="2407821"/>
                  </a:lnTo>
                  <a:lnTo>
                    <a:pt x="1664582" y="1492242"/>
                  </a:lnTo>
                  <a:lnTo>
                    <a:pt x="1685926" y="1448041"/>
                  </a:lnTo>
                  <a:lnTo>
                    <a:pt x="1703520" y="1401659"/>
                  </a:lnTo>
                  <a:lnTo>
                    <a:pt x="1717556" y="1353531"/>
                  </a:lnTo>
                  <a:lnTo>
                    <a:pt x="1728222" y="1304093"/>
                  </a:lnTo>
                  <a:lnTo>
                    <a:pt x="1735711" y="1253780"/>
                  </a:lnTo>
                  <a:lnTo>
                    <a:pt x="1740212" y="1203028"/>
                  </a:lnTo>
                  <a:lnTo>
                    <a:pt x="1741917" y="1152272"/>
                  </a:lnTo>
                  <a:lnTo>
                    <a:pt x="1742924" y="1102283"/>
                  </a:lnTo>
                  <a:lnTo>
                    <a:pt x="1742506" y="1052093"/>
                  </a:lnTo>
                  <a:lnTo>
                    <a:pt x="1741163" y="1001760"/>
                  </a:lnTo>
                  <a:lnTo>
                    <a:pt x="1737702" y="900900"/>
                  </a:lnTo>
                  <a:lnTo>
                    <a:pt x="1736583" y="850491"/>
                  </a:lnTo>
                  <a:lnTo>
                    <a:pt x="1736539" y="800173"/>
                  </a:lnTo>
                  <a:lnTo>
                    <a:pt x="1738069" y="750005"/>
                  </a:lnTo>
                  <a:lnTo>
                    <a:pt x="1741673" y="700047"/>
                  </a:lnTo>
                  <a:lnTo>
                    <a:pt x="1747851" y="650355"/>
                  </a:lnTo>
                  <a:lnTo>
                    <a:pt x="1757104" y="600990"/>
                  </a:lnTo>
                  <a:lnTo>
                    <a:pt x="1768737" y="554514"/>
                  </a:lnTo>
                  <a:lnTo>
                    <a:pt x="1783492" y="508822"/>
                  </a:lnTo>
                  <a:lnTo>
                    <a:pt x="1801241" y="464072"/>
                  </a:lnTo>
                  <a:lnTo>
                    <a:pt x="1821854" y="420425"/>
                  </a:lnTo>
                  <a:close/>
                </a:path>
                <a:path w="2763519" h="2407920">
                  <a:moveTo>
                    <a:pt x="35043" y="2329258"/>
                  </a:moveTo>
                  <a:lnTo>
                    <a:pt x="58078" y="2286105"/>
                  </a:lnTo>
                  <a:lnTo>
                    <a:pt x="83190" y="2244098"/>
                  </a:lnTo>
                  <a:lnTo>
                    <a:pt x="110284" y="2203361"/>
                  </a:lnTo>
                  <a:lnTo>
                    <a:pt x="139264" y="2164018"/>
                  </a:lnTo>
                  <a:lnTo>
                    <a:pt x="170033" y="2126191"/>
                  </a:lnTo>
                  <a:lnTo>
                    <a:pt x="202495" y="2090004"/>
                  </a:lnTo>
                  <a:lnTo>
                    <a:pt x="236556" y="2055580"/>
                  </a:lnTo>
                  <a:lnTo>
                    <a:pt x="272144" y="2022968"/>
                  </a:lnTo>
                  <a:lnTo>
                    <a:pt x="309197" y="1992133"/>
                  </a:lnTo>
                  <a:lnTo>
                    <a:pt x="347625" y="1963064"/>
                  </a:lnTo>
                  <a:lnTo>
                    <a:pt x="387340" y="1935756"/>
                  </a:lnTo>
                  <a:lnTo>
                    <a:pt x="428254" y="1910199"/>
                  </a:lnTo>
                  <a:lnTo>
                    <a:pt x="470279" y="1886387"/>
                  </a:lnTo>
                  <a:lnTo>
                    <a:pt x="513325" y="1864310"/>
                  </a:lnTo>
                  <a:lnTo>
                    <a:pt x="557305" y="1843962"/>
                  </a:lnTo>
                  <a:lnTo>
                    <a:pt x="602130" y="1825334"/>
                  </a:lnTo>
                  <a:lnTo>
                    <a:pt x="647711" y="1808418"/>
                  </a:lnTo>
                  <a:lnTo>
                    <a:pt x="693962" y="1793207"/>
                  </a:lnTo>
                  <a:lnTo>
                    <a:pt x="740792" y="1779693"/>
                  </a:lnTo>
                  <a:lnTo>
                    <a:pt x="788113" y="1767868"/>
                  </a:lnTo>
                  <a:lnTo>
                    <a:pt x="835838" y="1757723"/>
                  </a:lnTo>
                  <a:lnTo>
                    <a:pt x="883878" y="1749252"/>
                  </a:lnTo>
                  <a:lnTo>
                    <a:pt x="932144" y="1742446"/>
                  </a:lnTo>
                  <a:lnTo>
                    <a:pt x="980548" y="1737297"/>
                  </a:lnTo>
                  <a:lnTo>
                    <a:pt x="1029001" y="1733798"/>
                  </a:lnTo>
                  <a:lnTo>
                    <a:pt x="1077686" y="1731610"/>
                  </a:lnTo>
                  <a:lnTo>
                    <a:pt x="1176236" y="1728125"/>
                  </a:lnTo>
                  <a:lnTo>
                    <a:pt x="1225443" y="1725634"/>
                  </a:lnTo>
                  <a:lnTo>
                    <a:pt x="1274165" y="1721848"/>
                  </a:lnTo>
                  <a:lnTo>
                    <a:pt x="1322074" y="1716170"/>
                  </a:lnTo>
                  <a:lnTo>
                    <a:pt x="1368840" y="1708004"/>
                  </a:lnTo>
                  <a:lnTo>
                    <a:pt x="1414135" y="1696753"/>
                  </a:lnTo>
                  <a:lnTo>
                    <a:pt x="1457629" y="1681820"/>
                  </a:lnTo>
                  <a:lnTo>
                    <a:pt x="1498992" y="1662608"/>
                  </a:lnTo>
                  <a:lnTo>
                    <a:pt x="1537896" y="1638521"/>
                  </a:lnTo>
                  <a:lnTo>
                    <a:pt x="1576145" y="1607401"/>
                  </a:lnTo>
                  <a:lnTo>
                    <a:pt x="1609882" y="1572357"/>
                  </a:lnTo>
                  <a:lnTo>
                    <a:pt x="1639298" y="1533826"/>
                  </a:lnTo>
                  <a:lnTo>
                    <a:pt x="1664582" y="1492242"/>
                  </a:lnTo>
                  <a:lnTo>
                    <a:pt x="1215480" y="2407821"/>
                  </a:lnTo>
                  <a:lnTo>
                    <a:pt x="0" y="2407821"/>
                  </a:lnTo>
                  <a:lnTo>
                    <a:pt x="14182" y="2373435"/>
                  </a:lnTo>
                  <a:lnTo>
                    <a:pt x="35043" y="2329258"/>
                  </a:lnTo>
                  <a:close/>
                </a:path>
                <a:path w="2763519" h="2407920">
                  <a:moveTo>
                    <a:pt x="740857" y="330907"/>
                  </a:moveTo>
                  <a:lnTo>
                    <a:pt x="765939" y="287260"/>
                  </a:lnTo>
                  <a:lnTo>
                    <a:pt x="799982" y="250149"/>
                  </a:lnTo>
                  <a:lnTo>
                    <a:pt x="840617" y="219911"/>
                  </a:lnTo>
                  <a:lnTo>
                    <a:pt x="886078" y="197023"/>
                  </a:lnTo>
                  <a:lnTo>
                    <a:pt x="934599" y="181958"/>
                  </a:lnTo>
                  <a:lnTo>
                    <a:pt x="984415" y="175193"/>
                  </a:lnTo>
                  <a:lnTo>
                    <a:pt x="1033759" y="177202"/>
                  </a:lnTo>
                  <a:lnTo>
                    <a:pt x="1072306" y="186801"/>
                  </a:lnTo>
                  <a:lnTo>
                    <a:pt x="1135815" y="213511"/>
                  </a:lnTo>
                  <a:lnTo>
                    <a:pt x="1182340" y="248735"/>
                  </a:lnTo>
                  <a:lnTo>
                    <a:pt x="1213234" y="290676"/>
                  </a:lnTo>
                  <a:lnTo>
                    <a:pt x="1229851" y="337534"/>
                  </a:lnTo>
                  <a:lnTo>
                    <a:pt x="1233545" y="387508"/>
                  </a:lnTo>
                  <a:lnTo>
                    <a:pt x="1230968" y="413102"/>
                  </a:lnTo>
                  <a:lnTo>
                    <a:pt x="1217815" y="464378"/>
                  </a:lnTo>
                  <a:lnTo>
                    <a:pt x="1195123" y="514272"/>
                  </a:lnTo>
                  <a:lnTo>
                    <a:pt x="1164245" y="560986"/>
                  </a:lnTo>
                  <a:lnTo>
                    <a:pt x="1126535" y="602719"/>
                  </a:lnTo>
                  <a:lnTo>
                    <a:pt x="1083348" y="637672"/>
                  </a:lnTo>
                  <a:lnTo>
                    <a:pt x="1036036" y="664046"/>
                  </a:lnTo>
                  <a:lnTo>
                    <a:pt x="985954" y="680040"/>
                  </a:lnTo>
                  <a:lnTo>
                    <a:pt x="934455" y="683857"/>
                  </a:lnTo>
                  <a:lnTo>
                    <a:pt x="908597" y="680636"/>
                  </a:lnTo>
                  <a:lnTo>
                    <a:pt x="858600" y="663279"/>
                  </a:lnTo>
                  <a:lnTo>
                    <a:pt x="808392" y="628310"/>
                  </a:lnTo>
                  <a:lnTo>
                    <a:pt x="762594" y="575332"/>
                  </a:lnTo>
                  <a:lnTo>
                    <a:pt x="739201" y="530901"/>
                  </a:lnTo>
                  <a:lnTo>
                    <a:pt x="725158" y="481859"/>
                  </a:lnTo>
                  <a:lnTo>
                    <a:pt x="720639" y="430590"/>
                  </a:lnTo>
                  <a:lnTo>
                    <a:pt x="725814" y="379478"/>
                  </a:lnTo>
                  <a:lnTo>
                    <a:pt x="740857" y="330907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542222" y="8135087"/>
              <a:ext cx="2746375" cy="2152015"/>
            </a:xfrm>
            <a:custGeom>
              <a:avLst/>
              <a:gdLst/>
              <a:ahLst/>
              <a:cxnLst/>
              <a:rect l="l" t="t" r="r" b="b"/>
              <a:pathLst>
                <a:path w="2746375" h="2152015">
                  <a:moveTo>
                    <a:pt x="2734571" y="22305"/>
                  </a:moveTo>
                  <a:lnTo>
                    <a:pt x="2745777" y="0"/>
                  </a:lnTo>
                  <a:lnTo>
                    <a:pt x="2745777" y="156778"/>
                  </a:lnTo>
                  <a:lnTo>
                    <a:pt x="2741498" y="168394"/>
                  </a:lnTo>
                  <a:lnTo>
                    <a:pt x="2724746" y="218219"/>
                  </a:lnTo>
                  <a:lnTo>
                    <a:pt x="2708924" y="268787"/>
                  </a:lnTo>
                  <a:lnTo>
                    <a:pt x="2678827" y="371161"/>
                  </a:lnTo>
                  <a:lnTo>
                    <a:pt x="2663727" y="421044"/>
                  </a:lnTo>
                  <a:lnTo>
                    <a:pt x="2648179" y="470614"/>
                  </a:lnTo>
                  <a:lnTo>
                    <a:pt x="2631931" y="519651"/>
                  </a:lnTo>
                  <a:lnTo>
                    <a:pt x="2614732" y="567940"/>
                  </a:lnTo>
                  <a:lnTo>
                    <a:pt x="2596330" y="615262"/>
                  </a:lnTo>
                  <a:lnTo>
                    <a:pt x="2576474" y="661399"/>
                  </a:lnTo>
                  <a:lnTo>
                    <a:pt x="2554913" y="706136"/>
                  </a:lnTo>
                  <a:lnTo>
                    <a:pt x="2531397" y="749253"/>
                  </a:lnTo>
                  <a:lnTo>
                    <a:pt x="2505672" y="790534"/>
                  </a:lnTo>
                  <a:lnTo>
                    <a:pt x="2477489" y="829761"/>
                  </a:lnTo>
                  <a:lnTo>
                    <a:pt x="2446596" y="866717"/>
                  </a:lnTo>
                  <a:lnTo>
                    <a:pt x="2412741" y="901185"/>
                  </a:lnTo>
                  <a:lnTo>
                    <a:pt x="2375674" y="932945"/>
                  </a:lnTo>
                  <a:lnTo>
                    <a:pt x="2515453" y="647978"/>
                  </a:lnTo>
                  <a:lnTo>
                    <a:pt x="2535980" y="601591"/>
                  </a:lnTo>
                  <a:lnTo>
                    <a:pt x="2554864" y="553571"/>
                  </a:lnTo>
                  <a:lnTo>
                    <a:pt x="2572429" y="504137"/>
                  </a:lnTo>
                  <a:lnTo>
                    <a:pt x="2589004" y="453500"/>
                  </a:lnTo>
                  <a:lnTo>
                    <a:pt x="2604918" y="401867"/>
                  </a:lnTo>
                  <a:lnTo>
                    <a:pt x="2620499" y="349448"/>
                  </a:lnTo>
                  <a:lnTo>
                    <a:pt x="2647720" y="255982"/>
                  </a:lnTo>
                  <a:lnTo>
                    <a:pt x="2662484" y="208722"/>
                  </a:lnTo>
                  <a:lnTo>
                    <a:pt x="2678322" y="161461"/>
                  </a:lnTo>
                  <a:lnTo>
                    <a:pt x="2695464" y="114463"/>
                  </a:lnTo>
                  <a:lnTo>
                    <a:pt x="2714137" y="67990"/>
                  </a:lnTo>
                  <a:lnTo>
                    <a:pt x="2734571" y="22305"/>
                  </a:lnTo>
                  <a:close/>
                </a:path>
                <a:path w="2746375" h="2152015">
                  <a:moveTo>
                    <a:pt x="87916" y="1659416"/>
                  </a:moveTo>
                  <a:lnTo>
                    <a:pt x="109818" y="1617570"/>
                  </a:lnTo>
                  <a:lnTo>
                    <a:pt x="134026" y="1576597"/>
                  </a:lnTo>
                  <a:lnTo>
                    <a:pt x="160476" y="1536577"/>
                  </a:lnTo>
                  <a:lnTo>
                    <a:pt x="189106" y="1497589"/>
                  </a:lnTo>
                  <a:lnTo>
                    <a:pt x="219852" y="1459712"/>
                  </a:lnTo>
                  <a:lnTo>
                    <a:pt x="252650" y="1423027"/>
                  </a:lnTo>
                  <a:lnTo>
                    <a:pt x="287437" y="1387611"/>
                  </a:lnTo>
                  <a:lnTo>
                    <a:pt x="324150" y="1353544"/>
                  </a:lnTo>
                  <a:lnTo>
                    <a:pt x="362726" y="1320906"/>
                  </a:lnTo>
                  <a:lnTo>
                    <a:pt x="403100" y="1289776"/>
                  </a:lnTo>
                  <a:lnTo>
                    <a:pt x="445209" y="1260233"/>
                  </a:lnTo>
                  <a:lnTo>
                    <a:pt x="488991" y="1232356"/>
                  </a:lnTo>
                  <a:lnTo>
                    <a:pt x="534381" y="1206224"/>
                  </a:lnTo>
                  <a:lnTo>
                    <a:pt x="581316" y="1181918"/>
                  </a:lnTo>
                  <a:lnTo>
                    <a:pt x="629734" y="1159515"/>
                  </a:lnTo>
                  <a:lnTo>
                    <a:pt x="680168" y="1138331"/>
                  </a:lnTo>
                  <a:lnTo>
                    <a:pt x="731153" y="1119209"/>
                  </a:lnTo>
                  <a:lnTo>
                    <a:pt x="782580" y="1102053"/>
                  </a:lnTo>
                  <a:lnTo>
                    <a:pt x="834338" y="1086768"/>
                  </a:lnTo>
                  <a:lnTo>
                    <a:pt x="886318" y="1073256"/>
                  </a:lnTo>
                  <a:lnTo>
                    <a:pt x="938411" y="1061423"/>
                  </a:lnTo>
                  <a:lnTo>
                    <a:pt x="990506" y="1051172"/>
                  </a:lnTo>
                  <a:lnTo>
                    <a:pt x="1042493" y="1042407"/>
                  </a:lnTo>
                  <a:lnTo>
                    <a:pt x="1094263" y="1035032"/>
                  </a:lnTo>
                  <a:lnTo>
                    <a:pt x="1145706" y="1028951"/>
                  </a:lnTo>
                  <a:lnTo>
                    <a:pt x="1196713" y="1024068"/>
                  </a:lnTo>
                  <a:lnTo>
                    <a:pt x="1247173" y="1020286"/>
                  </a:lnTo>
                  <a:lnTo>
                    <a:pt x="1296977" y="1017510"/>
                  </a:lnTo>
                  <a:lnTo>
                    <a:pt x="1346015" y="1015644"/>
                  </a:lnTo>
                  <a:lnTo>
                    <a:pt x="1394177" y="1014590"/>
                  </a:lnTo>
                  <a:lnTo>
                    <a:pt x="1441354" y="1014255"/>
                  </a:lnTo>
                  <a:lnTo>
                    <a:pt x="1487436" y="1014540"/>
                  </a:lnTo>
                  <a:lnTo>
                    <a:pt x="1532312" y="1015351"/>
                  </a:lnTo>
                  <a:lnTo>
                    <a:pt x="1575874" y="1016591"/>
                  </a:lnTo>
                  <a:lnTo>
                    <a:pt x="1622977" y="1019002"/>
                  </a:lnTo>
                  <a:lnTo>
                    <a:pt x="1674663" y="1020775"/>
                  </a:lnTo>
                  <a:lnTo>
                    <a:pt x="1726543" y="1022251"/>
                  </a:lnTo>
                  <a:lnTo>
                    <a:pt x="1778443" y="1023135"/>
                  </a:lnTo>
                  <a:lnTo>
                    <a:pt x="1830189" y="1023135"/>
                  </a:lnTo>
                  <a:lnTo>
                    <a:pt x="1881606" y="1021955"/>
                  </a:lnTo>
                  <a:lnTo>
                    <a:pt x="1932519" y="1019302"/>
                  </a:lnTo>
                  <a:lnTo>
                    <a:pt x="1982754" y="1014882"/>
                  </a:lnTo>
                  <a:lnTo>
                    <a:pt x="2032136" y="1008400"/>
                  </a:lnTo>
                  <a:lnTo>
                    <a:pt x="2080491" y="999563"/>
                  </a:lnTo>
                  <a:lnTo>
                    <a:pt x="2127644" y="988075"/>
                  </a:lnTo>
                  <a:lnTo>
                    <a:pt x="2173420" y="973644"/>
                  </a:lnTo>
                  <a:lnTo>
                    <a:pt x="2217645" y="955975"/>
                  </a:lnTo>
                  <a:lnTo>
                    <a:pt x="2260145" y="934774"/>
                  </a:lnTo>
                  <a:lnTo>
                    <a:pt x="2300745" y="909747"/>
                  </a:lnTo>
                  <a:lnTo>
                    <a:pt x="2339269" y="880600"/>
                  </a:lnTo>
                  <a:lnTo>
                    <a:pt x="2376584" y="848326"/>
                  </a:lnTo>
                  <a:lnTo>
                    <a:pt x="2410280" y="813176"/>
                  </a:lnTo>
                  <a:lnTo>
                    <a:pt x="2440686" y="775358"/>
                  </a:lnTo>
                  <a:lnTo>
                    <a:pt x="2468130" y="735081"/>
                  </a:lnTo>
                  <a:lnTo>
                    <a:pt x="2492942" y="692555"/>
                  </a:lnTo>
                  <a:lnTo>
                    <a:pt x="2515449" y="647989"/>
                  </a:lnTo>
                  <a:lnTo>
                    <a:pt x="2375674" y="932946"/>
                  </a:lnTo>
                  <a:lnTo>
                    <a:pt x="2335973" y="962404"/>
                  </a:lnTo>
                  <a:lnTo>
                    <a:pt x="2294409" y="988039"/>
                  </a:lnTo>
                  <a:lnTo>
                    <a:pt x="2251163" y="1010100"/>
                  </a:lnTo>
                  <a:lnTo>
                    <a:pt x="2206415" y="1028838"/>
                  </a:lnTo>
                  <a:lnTo>
                    <a:pt x="2160345" y="1044502"/>
                  </a:lnTo>
                  <a:lnTo>
                    <a:pt x="2113134" y="1057342"/>
                  </a:lnTo>
                  <a:lnTo>
                    <a:pt x="2064962" y="1067610"/>
                  </a:lnTo>
                  <a:lnTo>
                    <a:pt x="2016010" y="1075555"/>
                  </a:lnTo>
                  <a:lnTo>
                    <a:pt x="1966457" y="1081428"/>
                  </a:lnTo>
                  <a:lnTo>
                    <a:pt x="1916485" y="1085477"/>
                  </a:lnTo>
                  <a:lnTo>
                    <a:pt x="1866274" y="1087955"/>
                  </a:lnTo>
                  <a:lnTo>
                    <a:pt x="1816004" y="1089110"/>
                  </a:lnTo>
                  <a:lnTo>
                    <a:pt x="1765855" y="1089193"/>
                  </a:lnTo>
                  <a:lnTo>
                    <a:pt x="1716009" y="1088455"/>
                  </a:lnTo>
                  <a:lnTo>
                    <a:pt x="1666645" y="1087144"/>
                  </a:lnTo>
                  <a:lnTo>
                    <a:pt x="1617944" y="1085513"/>
                  </a:lnTo>
                  <a:lnTo>
                    <a:pt x="1570842" y="1083102"/>
                  </a:lnTo>
                  <a:lnTo>
                    <a:pt x="1528225" y="1082268"/>
                  </a:lnTo>
                  <a:lnTo>
                    <a:pt x="1484421" y="1081812"/>
                  </a:lnTo>
                  <a:lnTo>
                    <a:pt x="1439531" y="1081824"/>
                  </a:lnTo>
                  <a:lnTo>
                    <a:pt x="1393654" y="1082396"/>
                  </a:lnTo>
                  <a:lnTo>
                    <a:pt x="1346891" y="1083619"/>
                  </a:lnTo>
                  <a:lnTo>
                    <a:pt x="1299341" y="1085585"/>
                  </a:lnTo>
                  <a:lnTo>
                    <a:pt x="1251104" y="1088385"/>
                  </a:lnTo>
                  <a:lnTo>
                    <a:pt x="1202281" y="1092109"/>
                  </a:lnTo>
                  <a:lnTo>
                    <a:pt x="1152971" y="1096851"/>
                  </a:lnTo>
                  <a:lnTo>
                    <a:pt x="1103275" y="1102700"/>
                  </a:lnTo>
                  <a:lnTo>
                    <a:pt x="1053292" y="1109748"/>
                  </a:lnTo>
                  <a:lnTo>
                    <a:pt x="1003123" y="1118086"/>
                  </a:lnTo>
                  <a:lnTo>
                    <a:pt x="952868" y="1127806"/>
                  </a:lnTo>
                  <a:lnTo>
                    <a:pt x="902626" y="1138999"/>
                  </a:lnTo>
                  <a:lnTo>
                    <a:pt x="852498" y="1151757"/>
                  </a:lnTo>
                  <a:lnTo>
                    <a:pt x="802584" y="1166169"/>
                  </a:lnTo>
                  <a:lnTo>
                    <a:pt x="752983" y="1182329"/>
                  </a:lnTo>
                  <a:lnTo>
                    <a:pt x="703796" y="1200327"/>
                  </a:lnTo>
                  <a:lnTo>
                    <a:pt x="655123" y="1220254"/>
                  </a:lnTo>
                  <a:lnTo>
                    <a:pt x="607088" y="1243046"/>
                  </a:lnTo>
                  <a:lnTo>
                    <a:pt x="560651" y="1267756"/>
                  </a:lnTo>
                  <a:lnTo>
                    <a:pt x="515879" y="1294291"/>
                  </a:lnTo>
                  <a:lnTo>
                    <a:pt x="472835" y="1322554"/>
                  </a:lnTo>
                  <a:lnTo>
                    <a:pt x="431584" y="1352450"/>
                  </a:lnTo>
                  <a:lnTo>
                    <a:pt x="392191" y="1383886"/>
                  </a:lnTo>
                  <a:lnTo>
                    <a:pt x="354721" y="1416766"/>
                  </a:lnTo>
                  <a:lnTo>
                    <a:pt x="319238" y="1450994"/>
                  </a:lnTo>
                  <a:lnTo>
                    <a:pt x="285807" y="1486477"/>
                  </a:lnTo>
                  <a:lnTo>
                    <a:pt x="254493" y="1523118"/>
                  </a:lnTo>
                  <a:lnTo>
                    <a:pt x="225360" y="1560823"/>
                  </a:lnTo>
                  <a:lnTo>
                    <a:pt x="198473" y="1599498"/>
                  </a:lnTo>
                  <a:lnTo>
                    <a:pt x="173897" y="1639046"/>
                  </a:lnTo>
                  <a:lnTo>
                    <a:pt x="151696" y="1679373"/>
                  </a:lnTo>
                  <a:lnTo>
                    <a:pt x="3" y="1988629"/>
                  </a:lnTo>
                  <a:lnTo>
                    <a:pt x="0" y="1988355"/>
                  </a:lnTo>
                  <a:lnTo>
                    <a:pt x="2867" y="1939109"/>
                  </a:lnTo>
                  <a:lnTo>
                    <a:pt x="9351" y="1889899"/>
                  </a:lnTo>
                  <a:lnTo>
                    <a:pt x="19192" y="1840922"/>
                  </a:lnTo>
                  <a:lnTo>
                    <a:pt x="32504" y="1793647"/>
                  </a:lnTo>
                  <a:lnTo>
                    <a:pt x="48751" y="1747813"/>
                  </a:lnTo>
                  <a:lnTo>
                    <a:pt x="67399" y="1703156"/>
                  </a:lnTo>
                  <a:lnTo>
                    <a:pt x="87916" y="1659416"/>
                  </a:lnTo>
                  <a:close/>
                </a:path>
                <a:path w="2746375" h="2152015">
                  <a:moveTo>
                    <a:pt x="811603" y="310608"/>
                  </a:moveTo>
                  <a:lnTo>
                    <a:pt x="816207" y="301442"/>
                  </a:lnTo>
                  <a:lnTo>
                    <a:pt x="821844" y="291488"/>
                  </a:lnTo>
                  <a:lnTo>
                    <a:pt x="828523" y="282047"/>
                  </a:lnTo>
                  <a:lnTo>
                    <a:pt x="836254" y="274414"/>
                  </a:lnTo>
                  <a:lnTo>
                    <a:pt x="867660" y="237652"/>
                  </a:lnTo>
                  <a:lnTo>
                    <a:pt x="904729" y="206564"/>
                  </a:lnTo>
                  <a:lnTo>
                    <a:pt x="946303" y="181789"/>
                  </a:lnTo>
                  <a:lnTo>
                    <a:pt x="991225" y="163964"/>
                  </a:lnTo>
                  <a:lnTo>
                    <a:pt x="1038337" y="153730"/>
                  </a:lnTo>
                  <a:lnTo>
                    <a:pt x="1086480" y="151724"/>
                  </a:lnTo>
                  <a:lnTo>
                    <a:pt x="1134497" y="158585"/>
                  </a:lnTo>
                  <a:lnTo>
                    <a:pt x="1204193" y="177869"/>
                  </a:lnTo>
                  <a:lnTo>
                    <a:pt x="1257812" y="204592"/>
                  </a:lnTo>
                  <a:lnTo>
                    <a:pt x="1297517" y="236557"/>
                  </a:lnTo>
                  <a:lnTo>
                    <a:pt x="1325472" y="271567"/>
                  </a:lnTo>
                  <a:lnTo>
                    <a:pt x="1343841" y="307424"/>
                  </a:lnTo>
                  <a:lnTo>
                    <a:pt x="1360474" y="372898"/>
                  </a:lnTo>
                  <a:lnTo>
                    <a:pt x="1359310" y="418597"/>
                  </a:lnTo>
                  <a:lnTo>
                    <a:pt x="1350102" y="464608"/>
                  </a:lnTo>
                  <a:lnTo>
                    <a:pt x="1333616" y="509945"/>
                  </a:lnTo>
                  <a:lnTo>
                    <a:pt x="1310622" y="553622"/>
                  </a:lnTo>
                  <a:lnTo>
                    <a:pt x="1281885" y="594653"/>
                  </a:lnTo>
                  <a:lnTo>
                    <a:pt x="1248174" y="632052"/>
                  </a:lnTo>
                  <a:lnTo>
                    <a:pt x="1210256" y="664832"/>
                  </a:lnTo>
                  <a:lnTo>
                    <a:pt x="1180876" y="684138"/>
                  </a:lnTo>
                  <a:lnTo>
                    <a:pt x="1272629" y="497083"/>
                  </a:lnTo>
                  <a:lnTo>
                    <a:pt x="1290911" y="455609"/>
                  </a:lnTo>
                  <a:lnTo>
                    <a:pt x="1302050" y="413866"/>
                  </a:lnTo>
                  <a:lnTo>
                    <a:pt x="1305084" y="373320"/>
                  </a:lnTo>
                  <a:lnTo>
                    <a:pt x="1294061" y="328291"/>
                  </a:lnTo>
                  <a:lnTo>
                    <a:pt x="1271522" y="289865"/>
                  </a:lnTo>
                  <a:lnTo>
                    <a:pt x="1237206" y="258574"/>
                  </a:lnTo>
                  <a:lnTo>
                    <a:pt x="1190850" y="234953"/>
                  </a:lnTo>
                  <a:lnTo>
                    <a:pt x="1132192" y="219535"/>
                  </a:lnTo>
                  <a:lnTo>
                    <a:pt x="1082731" y="213988"/>
                  </a:lnTo>
                  <a:lnTo>
                    <a:pt x="1035037" y="218122"/>
                  </a:lnTo>
                  <a:lnTo>
                    <a:pt x="990333" y="231003"/>
                  </a:lnTo>
                  <a:lnTo>
                    <a:pt x="949843" y="251699"/>
                  </a:lnTo>
                  <a:lnTo>
                    <a:pt x="914791" y="279278"/>
                  </a:lnTo>
                  <a:lnTo>
                    <a:pt x="886401" y="312808"/>
                  </a:lnTo>
                  <a:lnTo>
                    <a:pt x="865527" y="351652"/>
                  </a:lnTo>
                  <a:lnTo>
                    <a:pt x="791663" y="502238"/>
                  </a:lnTo>
                  <a:lnTo>
                    <a:pt x="785042" y="459681"/>
                  </a:lnTo>
                  <a:lnTo>
                    <a:pt x="785365" y="407849"/>
                  </a:lnTo>
                  <a:lnTo>
                    <a:pt x="794163" y="357492"/>
                  </a:lnTo>
                  <a:lnTo>
                    <a:pt x="811603" y="310608"/>
                  </a:lnTo>
                  <a:close/>
                </a:path>
                <a:path w="2746375" h="2152015">
                  <a:moveTo>
                    <a:pt x="791663" y="502238"/>
                  </a:moveTo>
                  <a:lnTo>
                    <a:pt x="865527" y="351652"/>
                  </a:lnTo>
                  <a:lnTo>
                    <a:pt x="852454" y="394515"/>
                  </a:lnTo>
                  <a:lnTo>
                    <a:pt x="847552" y="439470"/>
                  </a:lnTo>
                  <a:lnTo>
                    <a:pt x="851191" y="484591"/>
                  </a:lnTo>
                  <a:lnTo>
                    <a:pt x="863742" y="527951"/>
                  </a:lnTo>
                  <a:lnTo>
                    <a:pt x="885573" y="567624"/>
                  </a:lnTo>
                  <a:lnTo>
                    <a:pt x="923095" y="611769"/>
                  </a:lnTo>
                  <a:lnTo>
                    <a:pt x="962041" y="640900"/>
                  </a:lnTo>
                  <a:lnTo>
                    <a:pt x="1001197" y="657104"/>
                  </a:lnTo>
                  <a:lnTo>
                    <a:pt x="1039346" y="662468"/>
                  </a:lnTo>
                  <a:lnTo>
                    <a:pt x="1075275" y="659079"/>
                  </a:lnTo>
                  <a:lnTo>
                    <a:pt x="1147325" y="630918"/>
                  </a:lnTo>
                  <a:lnTo>
                    <a:pt x="1184552" y="605204"/>
                  </a:lnTo>
                  <a:lnTo>
                    <a:pt x="1218487" y="573348"/>
                  </a:lnTo>
                  <a:lnTo>
                    <a:pt x="1248167" y="536818"/>
                  </a:lnTo>
                  <a:lnTo>
                    <a:pt x="1272629" y="497083"/>
                  </a:lnTo>
                  <a:lnTo>
                    <a:pt x="1180876" y="684138"/>
                  </a:lnTo>
                  <a:lnTo>
                    <a:pt x="1168899" y="692008"/>
                  </a:lnTo>
                  <a:lnTo>
                    <a:pt x="1124870" y="712594"/>
                  </a:lnTo>
                  <a:lnTo>
                    <a:pt x="1078046" y="725564"/>
                  </a:lnTo>
                  <a:lnTo>
                    <a:pt x="1032453" y="728398"/>
                  </a:lnTo>
                  <a:lnTo>
                    <a:pt x="988384" y="721483"/>
                  </a:lnTo>
                  <a:lnTo>
                    <a:pt x="946576" y="705373"/>
                  </a:lnTo>
                  <a:lnTo>
                    <a:pt x="905995" y="679944"/>
                  </a:lnTo>
                  <a:lnTo>
                    <a:pt x="868261" y="646091"/>
                  </a:lnTo>
                  <a:lnTo>
                    <a:pt x="833227" y="604029"/>
                  </a:lnTo>
                  <a:lnTo>
                    <a:pt x="809142" y="559770"/>
                  </a:lnTo>
                  <a:lnTo>
                    <a:pt x="793024" y="510987"/>
                  </a:lnTo>
                  <a:lnTo>
                    <a:pt x="791663" y="502238"/>
                  </a:lnTo>
                  <a:close/>
                </a:path>
                <a:path w="2746375" h="2152015">
                  <a:moveTo>
                    <a:pt x="3" y="1988629"/>
                  </a:moveTo>
                  <a:lnTo>
                    <a:pt x="151696" y="1679373"/>
                  </a:lnTo>
                  <a:lnTo>
                    <a:pt x="131936" y="1720385"/>
                  </a:lnTo>
                  <a:lnTo>
                    <a:pt x="114680" y="1761985"/>
                  </a:lnTo>
                  <a:lnTo>
                    <a:pt x="99994" y="1804079"/>
                  </a:lnTo>
                  <a:lnTo>
                    <a:pt x="87942" y="1846573"/>
                  </a:lnTo>
                  <a:lnTo>
                    <a:pt x="78589" y="1889370"/>
                  </a:lnTo>
                  <a:lnTo>
                    <a:pt x="71851" y="1938543"/>
                  </a:lnTo>
                  <a:lnTo>
                    <a:pt x="69156" y="1987799"/>
                  </a:lnTo>
                  <a:lnTo>
                    <a:pt x="70359" y="2036884"/>
                  </a:lnTo>
                  <a:lnTo>
                    <a:pt x="75311" y="2085546"/>
                  </a:lnTo>
                  <a:lnTo>
                    <a:pt x="83866" y="2133532"/>
                  </a:lnTo>
                  <a:lnTo>
                    <a:pt x="88557" y="2151912"/>
                  </a:lnTo>
                  <a:lnTo>
                    <a:pt x="15806" y="2151912"/>
                  </a:lnTo>
                  <a:lnTo>
                    <a:pt x="11929" y="2134304"/>
                  </a:lnTo>
                  <a:lnTo>
                    <a:pt x="4647" y="2086153"/>
                  </a:lnTo>
                  <a:lnTo>
                    <a:pt x="632" y="2037436"/>
                  </a:lnTo>
                  <a:lnTo>
                    <a:pt x="3" y="1988629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0" y="0"/>
            <a:ext cx="2494915" cy="1795780"/>
            <a:chOff x="0" y="0"/>
            <a:chExt cx="2494915" cy="1795780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1990725" cy="1795780"/>
            </a:xfrm>
            <a:custGeom>
              <a:avLst/>
              <a:gdLst/>
              <a:ahLst/>
              <a:cxnLst/>
              <a:rect l="l" t="t" r="r" b="b"/>
              <a:pathLst>
                <a:path w="1990725" h="1795780">
                  <a:moveTo>
                    <a:pt x="0" y="0"/>
                  </a:moveTo>
                  <a:lnTo>
                    <a:pt x="1990662" y="0"/>
                  </a:lnTo>
                  <a:lnTo>
                    <a:pt x="1989361" y="5939"/>
                  </a:lnTo>
                  <a:lnTo>
                    <a:pt x="1977526" y="52467"/>
                  </a:lnTo>
                  <a:lnTo>
                    <a:pt x="1964141" y="98319"/>
                  </a:lnTo>
                  <a:lnTo>
                    <a:pt x="1949170" y="143420"/>
                  </a:lnTo>
                  <a:lnTo>
                    <a:pt x="1932576" y="187697"/>
                  </a:lnTo>
                  <a:lnTo>
                    <a:pt x="1914322" y="231076"/>
                  </a:lnTo>
                  <a:lnTo>
                    <a:pt x="1894370" y="273481"/>
                  </a:lnTo>
                  <a:lnTo>
                    <a:pt x="1872684" y="314839"/>
                  </a:lnTo>
                  <a:lnTo>
                    <a:pt x="1849227" y="355075"/>
                  </a:lnTo>
                  <a:lnTo>
                    <a:pt x="1823961" y="394116"/>
                  </a:lnTo>
                  <a:lnTo>
                    <a:pt x="1796851" y="431887"/>
                  </a:lnTo>
                  <a:lnTo>
                    <a:pt x="1767858" y="468313"/>
                  </a:lnTo>
                  <a:lnTo>
                    <a:pt x="1736946" y="503321"/>
                  </a:lnTo>
                  <a:lnTo>
                    <a:pt x="1669747" y="575531"/>
                  </a:lnTo>
                  <a:lnTo>
                    <a:pt x="1566734" y="683915"/>
                  </a:lnTo>
                  <a:lnTo>
                    <a:pt x="1496582" y="755925"/>
                  </a:lnTo>
                  <a:lnTo>
                    <a:pt x="1425247" y="827502"/>
                  </a:lnTo>
                  <a:lnTo>
                    <a:pt x="1352730" y="898447"/>
                  </a:lnTo>
                  <a:lnTo>
                    <a:pt x="1279029" y="968559"/>
                  </a:lnTo>
                  <a:lnTo>
                    <a:pt x="1241735" y="1003239"/>
                  </a:lnTo>
                  <a:lnTo>
                    <a:pt x="1204145" y="1037636"/>
                  </a:lnTo>
                  <a:lnTo>
                    <a:pt x="1166258" y="1071723"/>
                  </a:lnTo>
                  <a:lnTo>
                    <a:pt x="1128076" y="1105477"/>
                  </a:lnTo>
                  <a:lnTo>
                    <a:pt x="1089597" y="1138872"/>
                  </a:lnTo>
                  <a:lnTo>
                    <a:pt x="1050822" y="1171882"/>
                  </a:lnTo>
                  <a:lnTo>
                    <a:pt x="1011750" y="1204483"/>
                  </a:lnTo>
                  <a:lnTo>
                    <a:pt x="972382" y="1236650"/>
                  </a:lnTo>
                  <a:lnTo>
                    <a:pt x="932718" y="1268357"/>
                  </a:lnTo>
                  <a:lnTo>
                    <a:pt x="892757" y="1299579"/>
                  </a:lnTo>
                  <a:lnTo>
                    <a:pt x="852499" y="1330292"/>
                  </a:lnTo>
                  <a:lnTo>
                    <a:pt x="811945" y="1360470"/>
                  </a:lnTo>
                  <a:lnTo>
                    <a:pt x="771094" y="1390087"/>
                  </a:lnTo>
                  <a:lnTo>
                    <a:pt x="729946" y="1419120"/>
                  </a:lnTo>
                  <a:lnTo>
                    <a:pt x="688501" y="1447542"/>
                  </a:lnTo>
                  <a:lnTo>
                    <a:pt x="646760" y="1475329"/>
                  </a:lnTo>
                  <a:lnTo>
                    <a:pt x="604721" y="1502455"/>
                  </a:lnTo>
                  <a:lnTo>
                    <a:pt x="562385" y="1528896"/>
                  </a:lnTo>
                  <a:lnTo>
                    <a:pt x="519752" y="1554626"/>
                  </a:lnTo>
                  <a:lnTo>
                    <a:pt x="476822" y="1579620"/>
                  </a:lnTo>
                  <a:lnTo>
                    <a:pt x="433594" y="1603853"/>
                  </a:lnTo>
                  <a:lnTo>
                    <a:pt x="389981" y="1627323"/>
                  </a:lnTo>
                  <a:lnTo>
                    <a:pt x="345906" y="1650033"/>
                  </a:lnTo>
                  <a:lnTo>
                    <a:pt x="301389" y="1671967"/>
                  </a:lnTo>
                  <a:lnTo>
                    <a:pt x="256452" y="1693109"/>
                  </a:lnTo>
                  <a:lnTo>
                    <a:pt x="211114" y="1713443"/>
                  </a:lnTo>
                  <a:lnTo>
                    <a:pt x="165396" y="1732953"/>
                  </a:lnTo>
                  <a:lnTo>
                    <a:pt x="119317" y="1751623"/>
                  </a:lnTo>
                  <a:lnTo>
                    <a:pt x="72899" y="1769437"/>
                  </a:lnTo>
                  <a:lnTo>
                    <a:pt x="26161" y="1786378"/>
                  </a:lnTo>
                  <a:lnTo>
                    <a:pt x="0" y="1795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E7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2494915" cy="1715770"/>
            </a:xfrm>
            <a:custGeom>
              <a:avLst/>
              <a:gdLst/>
              <a:ahLst/>
              <a:cxnLst/>
              <a:rect l="l" t="t" r="r" b="b"/>
              <a:pathLst>
                <a:path w="2494915" h="1715770">
                  <a:moveTo>
                    <a:pt x="2415006" y="0"/>
                  </a:moveTo>
                  <a:lnTo>
                    <a:pt x="2494822" y="0"/>
                  </a:lnTo>
                  <a:lnTo>
                    <a:pt x="2483684" y="39193"/>
                  </a:lnTo>
                  <a:lnTo>
                    <a:pt x="2469335" y="85891"/>
                  </a:lnTo>
                  <a:lnTo>
                    <a:pt x="2453992" y="132312"/>
                  </a:lnTo>
                  <a:lnTo>
                    <a:pt x="2437661" y="178432"/>
                  </a:lnTo>
                  <a:lnTo>
                    <a:pt x="2420353" y="224230"/>
                  </a:lnTo>
                  <a:lnTo>
                    <a:pt x="2402076" y="269684"/>
                  </a:lnTo>
                  <a:lnTo>
                    <a:pt x="2382839" y="314771"/>
                  </a:lnTo>
                  <a:lnTo>
                    <a:pt x="2362651" y="359470"/>
                  </a:lnTo>
                  <a:lnTo>
                    <a:pt x="2341520" y="403758"/>
                  </a:lnTo>
                  <a:lnTo>
                    <a:pt x="2319456" y="447614"/>
                  </a:lnTo>
                  <a:lnTo>
                    <a:pt x="2296468" y="491015"/>
                  </a:lnTo>
                  <a:lnTo>
                    <a:pt x="2272564" y="533939"/>
                  </a:lnTo>
                  <a:lnTo>
                    <a:pt x="2247753" y="576365"/>
                  </a:lnTo>
                  <a:lnTo>
                    <a:pt x="2222044" y="618271"/>
                  </a:lnTo>
                  <a:lnTo>
                    <a:pt x="2195447" y="659633"/>
                  </a:lnTo>
                  <a:lnTo>
                    <a:pt x="2167969" y="700431"/>
                  </a:lnTo>
                  <a:lnTo>
                    <a:pt x="2139619" y="740642"/>
                  </a:lnTo>
                  <a:lnTo>
                    <a:pt x="2110408" y="780244"/>
                  </a:lnTo>
                  <a:lnTo>
                    <a:pt x="2080342" y="819215"/>
                  </a:lnTo>
                  <a:lnTo>
                    <a:pt x="2049432" y="857534"/>
                  </a:lnTo>
                  <a:lnTo>
                    <a:pt x="2017686" y="895177"/>
                  </a:lnTo>
                  <a:lnTo>
                    <a:pt x="1985114" y="932123"/>
                  </a:lnTo>
                  <a:lnTo>
                    <a:pt x="1951723" y="968351"/>
                  </a:lnTo>
                  <a:lnTo>
                    <a:pt x="1917523" y="1003837"/>
                  </a:lnTo>
                  <a:lnTo>
                    <a:pt x="1882522" y="1038560"/>
                  </a:lnTo>
                  <a:lnTo>
                    <a:pt x="1847534" y="1071286"/>
                  </a:lnTo>
                  <a:lnTo>
                    <a:pt x="1811814" y="1103286"/>
                  </a:lnTo>
                  <a:lnTo>
                    <a:pt x="1775382" y="1134554"/>
                  </a:lnTo>
                  <a:lnTo>
                    <a:pt x="1738256" y="1165084"/>
                  </a:lnTo>
                  <a:lnTo>
                    <a:pt x="1700456" y="1194868"/>
                  </a:lnTo>
                  <a:lnTo>
                    <a:pt x="1662000" y="1223901"/>
                  </a:lnTo>
                  <a:lnTo>
                    <a:pt x="1622908" y="1252174"/>
                  </a:lnTo>
                  <a:lnTo>
                    <a:pt x="1583198" y="1279681"/>
                  </a:lnTo>
                  <a:lnTo>
                    <a:pt x="1542891" y="1306416"/>
                  </a:lnTo>
                  <a:lnTo>
                    <a:pt x="1502004" y="1332371"/>
                  </a:lnTo>
                  <a:lnTo>
                    <a:pt x="1460556" y="1357540"/>
                  </a:lnTo>
                  <a:lnTo>
                    <a:pt x="1418568" y="1381916"/>
                  </a:lnTo>
                  <a:lnTo>
                    <a:pt x="1376057" y="1405493"/>
                  </a:lnTo>
                  <a:lnTo>
                    <a:pt x="1333043" y="1428262"/>
                  </a:lnTo>
                  <a:lnTo>
                    <a:pt x="1289545" y="1450218"/>
                  </a:lnTo>
                  <a:lnTo>
                    <a:pt x="1245582" y="1471354"/>
                  </a:lnTo>
                  <a:lnTo>
                    <a:pt x="1201174" y="1491663"/>
                  </a:lnTo>
                  <a:lnTo>
                    <a:pt x="1156338" y="1511138"/>
                  </a:lnTo>
                  <a:lnTo>
                    <a:pt x="1111094" y="1529772"/>
                  </a:lnTo>
                  <a:lnTo>
                    <a:pt x="1065461" y="1547559"/>
                  </a:lnTo>
                  <a:lnTo>
                    <a:pt x="1019459" y="1564492"/>
                  </a:lnTo>
                  <a:lnTo>
                    <a:pt x="973105" y="1580563"/>
                  </a:lnTo>
                  <a:lnTo>
                    <a:pt x="926420" y="1595767"/>
                  </a:lnTo>
                  <a:lnTo>
                    <a:pt x="879423" y="1610096"/>
                  </a:lnTo>
                  <a:lnTo>
                    <a:pt x="832131" y="1623543"/>
                  </a:lnTo>
                  <a:lnTo>
                    <a:pt x="784565" y="1636103"/>
                  </a:lnTo>
                  <a:lnTo>
                    <a:pt x="736743" y="1647767"/>
                  </a:lnTo>
                  <a:lnTo>
                    <a:pt x="688685" y="1658529"/>
                  </a:lnTo>
                  <a:lnTo>
                    <a:pt x="640409" y="1668382"/>
                  </a:lnTo>
                  <a:lnTo>
                    <a:pt x="591935" y="1677320"/>
                  </a:lnTo>
                  <a:lnTo>
                    <a:pt x="543281" y="1685336"/>
                  </a:lnTo>
                  <a:lnTo>
                    <a:pt x="494467" y="1692423"/>
                  </a:lnTo>
                  <a:lnTo>
                    <a:pt x="445512" y="1698573"/>
                  </a:lnTo>
                  <a:lnTo>
                    <a:pt x="396434" y="1703781"/>
                  </a:lnTo>
                  <a:lnTo>
                    <a:pt x="347253" y="1708040"/>
                  </a:lnTo>
                  <a:lnTo>
                    <a:pt x="297987" y="1711342"/>
                  </a:lnTo>
                  <a:lnTo>
                    <a:pt x="248657" y="1713681"/>
                  </a:lnTo>
                  <a:lnTo>
                    <a:pt x="199280" y="1715050"/>
                  </a:lnTo>
                  <a:lnTo>
                    <a:pt x="149876" y="1715442"/>
                  </a:lnTo>
                  <a:lnTo>
                    <a:pt x="120243" y="1715087"/>
                  </a:lnTo>
                  <a:lnTo>
                    <a:pt x="701355" y="1581409"/>
                  </a:lnTo>
                  <a:lnTo>
                    <a:pt x="750096" y="1569850"/>
                  </a:lnTo>
                  <a:lnTo>
                    <a:pt x="798548" y="1557315"/>
                  </a:lnTo>
                  <a:lnTo>
                    <a:pt x="846695" y="1543813"/>
                  </a:lnTo>
                  <a:lnTo>
                    <a:pt x="894515" y="1529351"/>
                  </a:lnTo>
                  <a:lnTo>
                    <a:pt x="941989" y="1513937"/>
                  </a:lnTo>
                  <a:lnTo>
                    <a:pt x="989100" y="1497579"/>
                  </a:lnTo>
                  <a:lnTo>
                    <a:pt x="1035826" y="1480285"/>
                  </a:lnTo>
                  <a:lnTo>
                    <a:pt x="1082150" y="1462063"/>
                  </a:lnTo>
                  <a:lnTo>
                    <a:pt x="1128052" y="1442921"/>
                  </a:lnTo>
                  <a:lnTo>
                    <a:pt x="1173512" y="1422866"/>
                  </a:lnTo>
                  <a:lnTo>
                    <a:pt x="1218511" y="1401908"/>
                  </a:lnTo>
                  <a:lnTo>
                    <a:pt x="1263031" y="1380053"/>
                  </a:lnTo>
                  <a:lnTo>
                    <a:pt x="1307052" y="1357309"/>
                  </a:lnTo>
                  <a:lnTo>
                    <a:pt x="1350555" y="1333685"/>
                  </a:lnTo>
                  <a:lnTo>
                    <a:pt x="1393520" y="1309189"/>
                  </a:lnTo>
                  <a:lnTo>
                    <a:pt x="1435928" y="1283828"/>
                  </a:lnTo>
                  <a:lnTo>
                    <a:pt x="1477761" y="1257610"/>
                  </a:lnTo>
                  <a:lnTo>
                    <a:pt x="1518998" y="1230543"/>
                  </a:lnTo>
                  <a:lnTo>
                    <a:pt x="1559621" y="1202636"/>
                  </a:lnTo>
                  <a:lnTo>
                    <a:pt x="1599610" y="1173895"/>
                  </a:lnTo>
                  <a:lnTo>
                    <a:pt x="1638947" y="1144330"/>
                  </a:lnTo>
                  <a:lnTo>
                    <a:pt x="1677611" y="1113948"/>
                  </a:lnTo>
                  <a:lnTo>
                    <a:pt x="1715585" y="1082756"/>
                  </a:lnTo>
                  <a:lnTo>
                    <a:pt x="1752847" y="1050763"/>
                  </a:lnTo>
                  <a:lnTo>
                    <a:pt x="1789381" y="1017977"/>
                  </a:lnTo>
                  <a:lnTo>
                    <a:pt x="1825165" y="984406"/>
                  </a:lnTo>
                  <a:lnTo>
                    <a:pt x="1860208" y="950105"/>
                  </a:lnTo>
                  <a:lnTo>
                    <a:pt x="1894413" y="915005"/>
                  </a:lnTo>
                  <a:lnTo>
                    <a:pt x="1927771" y="879129"/>
                  </a:lnTo>
                  <a:lnTo>
                    <a:pt x="1960274" y="842501"/>
                  </a:lnTo>
                  <a:lnTo>
                    <a:pt x="1991914" y="805145"/>
                  </a:lnTo>
                  <a:lnTo>
                    <a:pt x="2022683" y="767086"/>
                  </a:lnTo>
                  <a:lnTo>
                    <a:pt x="2052572" y="728347"/>
                  </a:lnTo>
                  <a:lnTo>
                    <a:pt x="2081573" y="688952"/>
                  </a:lnTo>
                  <a:lnTo>
                    <a:pt x="2109678" y="648925"/>
                  </a:lnTo>
                  <a:lnTo>
                    <a:pt x="2136880" y="608290"/>
                  </a:lnTo>
                  <a:lnTo>
                    <a:pt x="2163169" y="567072"/>
                  </a:lnTo>
                  <a:lnTo>
                    <a:pt x="2188539" y="525295"/>
                  </a:lnTo>
                  <a:lnTo>
                    <a:pt x="2212979" y="482981"/>
                  </a:lnTo>
                  <a:lnTo>
                    <a:pt x="2236483" y="440156"/>
                  </a:lnTo>
                  <a:lnTo>
                    <a:pt x="2259043" y="396844"/>
                  </a:lnTo>
                  <a:lnTo>
                    <a:pt x="2280649" y="353068"/>
                  </a:lnTo>
                  <a:lnTo>
                    <a:pt x="2301295" y="308852"/>
                  </a:lnTo>
                  <a:lnTo>
                    <a:pt x="2320971" y="264221"/>
                  </a:lnTo>
                  <a:lnTo>
                    <a:pt x="2339670" y="219199"/>
                  </a:lnTo>
                  <a:lnTo>
                    <a:pt x="2357384" y="173809"/>
                  </a:lnTo>
                  <a:lnTo>
                    <a:pt x="2374104" y="128076"/>
                  </a:lnTo>
                  <a:lnTo>
                    <a:pt x="2389822" y="82023"/>
                  </a:lnTo>
                  <a:lnTo>
                    <a:pt x="2404530" y="35675"/>
                  </a:lnTo>
                  <a:lnTo>
                    <a:pt x="2415006" y="0"/>
                  </a:lnTo>
                  <a:close/>
                </a:path>
                <a:path w="2494915" h="1715770">
                  <a:moveTo>
                    <a:pt x="0" y="1636375"/>
                  </a:moveTo>
                  <a:lnTo>
                    <a:pt x="50306" y="1639282"/>
                  </a:lnTo>
                  <a:lnTo>
                    <a:pt x="101035" y="1641128"/>
                  </a:lnTo>
                  <a:lnTo>
                    <a:pt x="151728" y="1641896"/>
                  </a:lnTo>
                  <a:lnTo>
                    <a:pt x="202363" y="1641592"/>
                  </a:lnTo>
                  <a:lnTo>
                    <a:pt x="252922" y="1640226"/>
                  </a:lnTo>
                  <a:lnTo>
                    <a:pt x="303385" y="1637805"/>
                  </a:lnTo>
                  <a:lnTo>
                    <a:pt x="353734" y="1634337"/>
                  </a:lnTo>
                  <a:lnTo>
                    <a:pt x="403950" y="1629829"/>
                  </a:lnTo>
                  <a:lnTo>
                    <a:pt x="454012" y="1624291"/>
                  </a:lnTo>
                  <a:lnTo>
                    <a:pt x="503902" y="1617729"/>
                  </a:lnTo>
                  <a:lnTo>
                    <a:pt x="553601" y="1610152"/>
                  </a:lnTo>
                  <a:lnTo>
                    <a:pt x="603088" y="1601568"/>
                  </a:lnTo>
                  <a:lnTo>
                    <a:pt x="652346" y="1591984"/>
                  </a:lnTo>
                  <a:lnTo>
                    <a:pt x="701355" y="1581409"/>
                  </a:lnTo>
                  <a:lnTo>
                    <a:pt x="120243" y="1715087"/>
                  </a:lnTo>
                  <a:lnTo>
                    <a:pt x="100464" y="1714851"/>
                  </a:lnTo>
                  <a:lnTo>
                    <a:pt x="51063" y="1713269"/>
                  </a:lnTo>
                  <a:lnTo>
                    <a:pt x="1692" y="1710690"/>
                  </a:lnTo>
                  <a:lnTo>
                    <a:pt x="0" y="1710553"/>
                  </a:lnTo>
                  <a:lnTo>
                    <a:pt x="0" y="1636375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9033642" y="2476455"/>
            <a:ext cx="9328785" cy="5683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16399"/>
              </a:lnSpc>
              <a:spcBef>
                <a:spcPts val="100"/>
              </a:spcBef>
            </a:pPr>
            <a:r>
              <a:rPr dirty="0" sz="2900" spc="-10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r>
              <a:rPr dirty="0" sz="2900" spc="-6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1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50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75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4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50">
                <a:solidFill>
                  <a:srgbClr val="1B7378"/>
                </a:solidFill>
                <a:latin typeface="Verdana"/>
                <a:cs typeface="Verdana"/>
              </a:rPr>
              <a:t>l</a:t>
            </a:r>
            <a:r>
              <a:rPr dirty="0" sz="2900" spc="-31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165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215">
                <a:solidFill>
                  <a:srgbClr val="1B7378"/>
                </a:solidFill>
                <a:latin typeface="Verdana"/>
                <a:cs typeface="Verdana"/>
              </a:rPr>
              <a:t>g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170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900" spc="-4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229">
                <a:solidFill>
                  <a:srgbClr val="1B7378"/>
                </a:solidFill>
                <a:latin typeface="Verdana"/>
                <a:cs typeface="Verdana"/>
              </a:rPr>
              <a:t>j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9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900" spc="40">
                <a:solidFill>
                  <a:srgbClr val="1B7378"/>
                </a:solidFill>
                <a:latin typeface="Verdana"/>
                <a:cs typeface="Verdana"/>
              </a:rPr>
              <a:t>t  </a:t>
            </a:r>
            <a:r>
              <a:rPr dirty="0" sz="2900" spc="50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170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75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900" spc="4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4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4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4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r>
              <a:rPr dirty="0" sz="2900" spc="-6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105">
                <a:solidFill>
                  <a:srgbClr val="1B7378"/>
                </a:solidFill>
                <a:latin typeface="Verdana"/>
                <a:cs typeface="Verdana"/>
              </a:rPr>
              <a:t>w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35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55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85">
                <a:solidFill>
                  <a:srgbClr val="1B7378"/>
                </a:solidFill>
                <a:latin typeface="Verdana"/>
                <a:cs typeface="Verdana"/>
              </a:rPr>
              <a:t>ff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9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9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900" spc="-75">
                <a:solidFill>
                  <a:srgbClr val="1B7378"/>
                </a:solidFill>
                <a:latin typeface="Verdana"/>
                <a:cs typeface="Verdana"/>
              </a:rPr>
              <a:t>y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90">
                <a:solidFill>
                  <a:srgbClr val="1B7378"/>
                </a:solidFill>
                <a:latin typeface="Verdana"/>
                <a:cs typeface="Verdana"/>
              </a:rPr>
              <a:t>f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220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900" spc="-20">
                <a:solidFill>
                  <a:srgbClr val="1B7378"/>
                </a:solidFill>
                <a:latin typeface="Verdana"/>
                <a:cs typeface="Verdana"/>
              </a:rPr>
              <a:t>Q</a:t>
            </a:r>
            <a:r>
              <a:rPr dirty="0" sz="2900" spc="20">
                <a:solidFill>
                  <a:srgbClr val="1B7378"/>
                </a:solidFill>
                <a:latin typeface="Verdana"/>
                <a:cs typeface="Verdana"/>
              </a:rPr>
              <a:t>L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n  </a:t>
            </a:r>
            <a:r>
              <a:rPr dirty="0" sz="2900" spc="-170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215">
                <a:solidFill>
                  <a:srgbClr val="1B7378"/>
                </a:solidFill>
                <a:latin typeface="Verdana"/>
                <a:cs typeface="Verdana"/>
              </a:rPr>
              <a:t>g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210">
                <a:solidFill>
                  <a:srgbClr val="1B7378"/>
                </a:solidFill>
                <a:latin typeface="Verdana"/>
                <a:cs typeface="Verdana"/>
              </a:rPr>
              <a:t>g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9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170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l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265">
                <a:solidFill>
                  <a:srgbClr val="1B7378"/>
                </a:solidFill>
                <a:latin typeface="Verdana"/>
                <a:cs typeface="Verdana"/>
              </a:rPr>
              <a:t>x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l</a:t>
            </a:r>
            <a:r>
              <a:rPr dirty="0" sz="2900" spc="4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r>
              <a:rPr dirty="0" sz="2900" spc="9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4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-6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4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4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75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900" spc="-295">
                <a:solidFill>
                  <a:srgbClr val="1B7378"/>
                </a:solidFill>
                <a:latin typeface="Verdana"/>
                <a:cs typeface="Verdana"/>
              </a:rPr>
              <a:t>.</a:t>
            </a:r>
            <a:r>
              <a:rPr dirty="0" sz="2900" spc="-31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5">
                <a:solidFill>
                  <a:srgbClr val="1B7378"/>
                </a:solidFill>
                <a:latin typeface="Verdana"/>
                <a:cs typeface="Verdana"/>
              </a:rPr>
              <a:t>B</a:t>
            </a:r>
            <a:r>
              <a:rPr dirty="0" sz="2900" spc="-55">
                <a:solidFill>
                  <a:srgbClr val="1B7378"/>
                </a:solidFill>
                <a:latin typeface="Verdana"/>
                <a:cs typeface="Verdana"/>
              </a:rPr>
              <a:t>y  </a:t>
            </a:r>
            <a:r>
              <a:rPr dirty="0" sz="2900" spc="-75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900" spc="4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4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170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l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210">
                <a:solidFill>
                  <a:srgbClr val="1B7378"/>
                </a:solidFill>
                <a:latin typeface="Verdana"/>
                <a:cs typeface="Verdana"/>
              </a:rPr>
              <a:t>g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900" spc="-4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9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75">
                <a:solidFill>
                  <a:srgbClr val="1B7378"/>
                </a:solidFill>
                <a:latin typeface="Verdana"/>
                <a:cs typeface="Verdana"/>
              </a:rPr>
              <a:t>ss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l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275">
                <a:solidFill>
                  <a:srgbClr val="1B7378"/>
                </a:solidFill>
                <a:latin typeface="Verdana"/>
                <a:cs typeface="Verdana"/>
              </a:rPr>
              <a:t>k</a:t>
            </a:r>
            <a:r>
              <a:rPr dirty="0" sz="2900" spc="-6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4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4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9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4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50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2900" spc="-75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900" spc="-290">
                <a:solidFill>
                  <a:srgbClr val="1B7378"/>
                </a:solidFill>
                <a:latin typeface="Verdana"/>
                <a:cs typeface="Verdana"/>
              </a:rPr>
              <a:t>,</a:t>
            </a:r>
            <a:r>
              <a:rPr dirty="0" sz="2900" spc="-31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50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9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900" spc="4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r  </a:t>
            </a:r>
            <a:r>
              <a:rPr dirty="0" sz="2900" spc="-75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900" spc="9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50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u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l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75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900" spc="-290">
                <a:solidFill>
                  <a:srgbClr val="1B7378"/>
                </a:solidFill>
                <a:latin typeface="Verdana"/>
                <a:cs typeface="Verdana"/>
              </a:rPr>
              <a:t>,</a:t>
            </a:r>
            <a:r>
              <a:rPr dirty="0" sz="2900" spc="-31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4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oo</a:t>
            </a:r>
            <a:r>
              <a:rPr dirty="0" sz="2900" spc="-165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ll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9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4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75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900" spc="-290">
                <a:solidFill>
                  <a:srgbClr val="1B7378"/>
                </a:solidFill>
                <a:latin typeface="Verdana"/>
                <a:cs typeface="Verdana"/>
              </a:rPr>
              <a:t>,</a:t>
            </a:r>
            <a:r>
              <a:rPr dirty="0" sz="2900" spc="-31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55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70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4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290">
                <a:solidFill>
                  <a:srgbClr val="1B7378"/>
                </a:solidFill>
                <a:latin typeface="Verdana"/>
                <a:cs typeface="Verdana"/>
              </a:rPr>
              <a:t>,</a:t>
            </a:r>
            <a:r>
              <a:rPr dirty="0" sz="2900" spc="-31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4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r>
              <a:rPr dirty="0" sz="2900" spc="-6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75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900" spc="-80">
                <a:solidFill>
                  <a:srgbClr val="1B7378"/>
                </a:solidFill>
                <a:latin typeface="Verdana"/>
                <a:cs typeface="Verdana"/>
              </a:rPr>
              <a:t>y</a:t>
            </a:r>
            <a:r>
              <a:rPr dirty="0" sz="2900" spc="-75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900" spc="4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95">
                <a:solidFill>
                  <a:srgbClr val="1B7378"/>
                </a:solidFill>
                <a:latin typeface="Verdana"/>
                <a:cs typeface="Verdana"/>
              </a:rPr>
              <a:t>m  </a:t>
            </a:r>
            <a:r>
              <a:rPr dirty="0" sz="2900" spc="-65">
                <a:solidFill>
                  <a:srgbClr val="1B7378"/>
                </a:solidFill>
                <a:latin typeface="Verdana"/>
                <a:cs typeface="Verdana"/>
              </a:rPr>
              <a:t>ensures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improved</a:t>
            </a:r>
            <a:r>
              <a:rPr dirty="0" sz="2900" spc="-31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65">
                <a:solidFill>
                  <a:srgbClr val="1B7378"/>
                </a:solidFill>
                <a:latin typeface="Verdana"/>
                <a:cs typeface="Verdana"/>
              </a:rPr>
              <a:t>organization</a:t>
            </a:r>
            <a:r>
              <a:rPr dirty="0" sz="2900" spc="-31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and</a:t>
            </a:r>
            <a:r>
              <a:rPr dirty="0" sz="2900" spc="-31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0">
                <a:solidFill>
                  <a:srgbClr val="1B7378"/>
                </a:solidFill>
                <a:latin typeface="Verdana"/>
                <a:cs typeface="Verdana"/>
              </a:rPr>
              <a:t>better</a:t>
            </a:r>
            <a:r>
              <a:rPr dirty="0" sz="2900" spc="-31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35">
                <a:solidFill>
                  <a:srgbClr val="1B7378"/>
                </a:solidFill>
                <a:latin typeface="Verdana"/>
                <a:cs typeface="Verdana"/>
              </a:rPr>
              <a:t>decision- 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70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275">
                <a:solidFill>
                  <a:srgbClr val="1B7378"/>
                </a:solidFill>
                <a:latin typeface="Verdana"/>
                <a:cs typeface="Verdana"/>
              </a:rPr>
              <a:t>k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215">
                <a:solidFill>
                  <a:srgbClr val="1B7378"/>
                </a:solidFill>
                <a:latin typeface="Verdana"/>
                <a:cs typeface="Verdana"/>
              </a:rPr>
              <a:t>g</a:t>
            </a:r>
            <a:r>
              <a:rPr dirty="0" sz="2900" spc="-295">
                <a:solidFill>
                  <a:srgbClr val="1B7378"/>
                </a:solidFill>
                <a:latin typeface="Verdana"/>
                <a:cs typeface="Verdana"/>
              </a:rPr>
              <a:t>.</a:t>
            </a:r>
            <a:r>
              <a:rPr dirty="0" sz="2900" spc="-31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0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900" spc="-4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229">
                <a:solidFill>
                  <a:srgbClr val="1B7378"/>
                </a:solidFill>
                <a:latin typeface="Verdana"/>
                <a:cs typeface="Verdana"/>
              </a:rPr>
              <a:t>j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9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l</a:t>
            </a:r>
            <a:r>
              <a:rPr dirty="0" sz="2900" spc="-75">
                <a:solidFill>
                  <a:srgbClr val="1B7378"/>
                </a:solidFill>
                <a:latin typeface="Verdana"/>
                <a:cs typeface="Verdana"/>
              </a:rPr>
              <a:t>y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215">
                <a:solidFill>
                  <a:srgbClr val="1B7378"/>
                </a:solidFill>
                <a:latin typeface="Verdana"/>
                <a:cs typeface="Verdana"/>
              </a:rPr>
              <a:t>g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l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215">
                <a:solidFill>
                  <a:srgbClr val="1B7378"/>
                </a:solidFill>
                <a:latin typeface="Verdana"/>
                <a:cs typeface="Verdana"/>
              </a:rPr>
              <a:t>g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r>
              <a:rPr dirty="0" sz="2900" spc="4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4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r>
              <a:rPr dirty="0" sz="2900" spc="-50">
                <a:solidFill>
                  <a:srgbClr val="1B7378"/>
                </a:solidFill>
                <a:latin typeface="Verdana"/>
                <a:cs typeface="Verdana"/>
              </a:rPr>
              <a:t>e  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importance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55">
                <a:solidFill>
                  <a:srgbClr val="1B7378"/>
                </a:solidFill>
                <a:latin typeface="Verdana"/>
                <a:cs typeface="Verdana"/>
              </a:rPr>
              <a:t>of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5">
                <a:solidFill>
                  <a:srgbClr val="1B7378"/>
                </a:solidFill>
                <a:latin typeface="Verdana"/>
                <a:cs typeface="Verdana"/>
              </a:rPr>
              <a:t>structured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data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00">
                <a:solidFill>
                  <a:srgbClr val="1B7378"/>
                </a:solidFill>
                <a:latin typeface="Verdana"/>
                <a:cs typeface="Verdana"/>
              </a:rPr>
              <a:t>management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5">
                <a:solidFill>
                  <a:srgbClr val="1B7378"/>
                </a:solidFill>
                <a:latin typeface="Verdana"/>
                <a:cs typeface="Verdana"/>
              </a:rPr>
              <a:t>but</a:t>
            </a:r>
            <a:r>
              <a:rPr dirty="0" sz="2900" spc="-31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35">
                <a:solidFill>
                  <a:srgbClr val="1B7378"/>
                </a:solidFill>
                <a:latin typeface="Verdana"/>
                <a:cs typeface="Verdana"/>
              </a:rPr>
              <a:t>also </a:t>
            </a:r>
            <a:r>
              <a:rPr dirty="0" sz="2900" spc="-100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75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4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v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30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75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900" spc="9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l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b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l</a:t>
            </a:r>
            <a:r>
              <a:rPr dirty="0" sz="2900" spc="-6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85">
                <a:solidFill>
                  <a:srgbClr val="1B7378"/>
                </a:solidFill>
                <a:latin typeface="Verdana"/>
                <a:cs typeface="Verdana"/>
              </a:rPr>
              <a:t>f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u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50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4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4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85">
                <a:solidFill>
                  <a:srgbClr val="1B7378"/>
                </a:solidFill>
                <a:latin typeface="Verdana"/>
                <a:cs typeface="Verdana"/>
              </a:rPr>
              <a:t>f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35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nh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9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g  </a:t>
            </a:r>
            <a:r>
              <a:rPr dirty="0" sz="2900" spc="-15">
                <a:solidFill>
                  <a:srgbClr val="1B7378"/>
                </a:solidFill>
                <a:latin typeface="Verdana"/>
                <a:cs typeface="Verdana"/>
              </a:rPr>
              <a:t>hospital 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services, </a:t>
            </a:r>
            <a:r>
              <a:rPr dirty="0" sz="2900" spc="-40">
                <a:solidFill>
                  <a:srgbClr val="1B7378"/>
                </a:solidFill>
                <a:latin typeface="Verdana"/>
                <a:cs typeface="Verdana"/>
              </a:rPr>
              <a:t>ultimately </a:t>
            </a:r>
            <a:r>
              <a:rPr dirty="0" sz="2900" spc="-20">
                <a:solidFill>
                  <a:srgbClr val="1B7378"/>
                </a:solidFill>
                <a:latin typeface="Verdana"/>
                <a:cs typeface="Verdana"/>
              </a:rPr>
              <a:t>contributing </a:t>
            </a:r>
            <a:r>
              <a:rPr dirty="0" sz="2900" spc="35">
                <a:solidFill>
                  <a:srgbClr val="1B7378"/>
                </a:solidFill>
                <a:latin typeface="Verdana"/>
                <a:cs typeface="Verdana"/>
              </a:rPr>
              <a:t>to </a:t>
            </a:r>
            <a:r>
              <a:rPr dirty="0" sz="2900" spc="-10">
                <a:solidFill>
                  <a:srgbClr val="1B7378"/>
                </a:solidFill>
                <a:latin typeface="Verdana"/>
                <a:cs typeface="Verdana"/>
              </a:rPr>
              <a:t>better </a:t>
            </a:r>
            <a:r>
              <a:rPr dirty="0" sz="2900" spc="-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4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9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4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-6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55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2900" spc="-31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4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4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3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2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13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50">
                <a:solidFill>
                  <a:srgbClr val="1B7378"/>
                </a:solidFill>
                <a:latin typeface="Verdana"/>
                <a:cs typeface="Verdana"/>
              </a:rPr>
              <a:t>l</a:t>
            </a:r>
            <a:r>
              <a:rPr dirty="0" sz="2900" spc="-31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270">
                <a:solidFill>
                  <a:srgbClr val="1B7378"/>
                </a:solidFill>
                <a:latin typeface="Verdana"/>
                <a:cs typeface="Verdana"/>
              </a:rPr>
              <a:t>x</a:t>
            </a:r>
            <a:r>
              <a:rPr dirty="0" sz="2900" spc="9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45">
                <a:solidFill>
                  <a:srgbClr val="1B7378"/>
                </a:solidFill>
                <a:latin typeface="Verdana"/>
                <a:cs typeface="Verdana"/>
              </a:rPr>
              <a:t>ll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9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900" spc="-7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295">
                <a:solidFill>
                  <a:srgbClr val="1B7378"/>
                </a:solidFill>
                <a:latin typeface="Verdana"/>
                <a:cs typeface="Verdana"/>
              </a:rPr>
              <a:t>.</a:t>
            </a:r>
            <a:endParaRPr sz="2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507296" cy="102851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275147" y="6459432"/>
            <a:ext cx="5013325" cy="3827779"/>
            <a:chOff x="13275147" y="6459432"/>
            <a:chExt cx="5013325" cy="3827779"/>
          </a:xfrm>
        </p:grpSpPr>
        <p:sp>
          <p:nvSpPr>
            <p:cNvPr id="4" name="object 4"/>
            <p:cNvSpPr/>
            <p:nvPr/>
          </p:nvSpPr>
          <p:spPr>
            <a:xfrm>
              <a:off x="13736740" y="6760210"/>
              <a:ext cx="4551680" cy="3526790"/>
            </a:xfrm>
            <a:custGeom>
              <a:avLst/>
              <a:gdLst/>
              <a:ahLst/>
              <a:cxnLst/>
              <a:rect l="l" t="t" r="r" b="b"/>
              <a:pathLst>
                <a:path w="4551680" h="3526790">
                  <a:moveTo>
                    <a:pt x="4551259" y="3526789"/>
                  </a:moveTo>
                  <a:lnTo>
                    <a:pt x="296992" y="3526789"/>
                  </a:lnTo>
                  <a:lnTo>
                    <a:pt x="272275" y="3491953"/>
                  </a:lnTo>
                  <a:lnTo>
                    <a:pt x="244534" y="3450045"/>
                  </a:lnTo>
                  <a:lnTo>
                    <a:pt x="218212" y="3407352"/>
                  </a:lnTo>
                  <a:lnTo>
                    <a:pt x="193320" y="3363923"/>
                  </a:lnTo>
                  <a:lnTo>
                    <a:pt x="169873" y="3319804"/>
                  </a:lnTo>
                  <a:lnTo>
                    <a:pt x="147881" y="3275043"/>
                  </a:lnTo>
                  <a:lnTo>
                    <a:pt x="127358" y="3229685"/>
                  </a:lnTo>
                  <a:lnTo>
                    <a:pt x="108317" y="3183779"/>
                  </a:lnTo>
                  <a:lnTo>
                    <a:pt x="90770" y="3137370"/>
                  </a:lnTo>
                  <a:lnTo>
                    <a:pt x="74730" y="3090506"/>
                  </a:lnTo>
                  <a:lnTo>
                    <a:pt x="60209" y="3043235"/>
                  </a:lnTo>
                  <a:lnTo>
                    <a:pt x="47221" y="2995602"/>
                  </a:lnTo>
                  <a:lnTo>
                    <a:pt x="35778" y="2947655"/>
                  </a:lnTo>
                  <a:lnTo>
                    <a:pt x="25893" y="2899440"/>
                  </a:lnTo>
                  <a:lnTo>
                    <a:pt x="17577" y="2851006"/>
                  </a:lnTo>
                  <a:lnTo>
                    <a:pt x="10845" y="2802398"/>
                  </a:lnTo>
                  <a:lnTo>
                    <a:pt x="5708" y="2753663"/>
                  </a:lnTo>
                  <a:lnTo>
                    <a:pt x="2180" y="2704849"/>
                  </a:lnTo>
                  <a:lnTo>
                    <a:pt x="273" y="2656003"/>
                  </a:lnTo>
                  <a:lnTo>
                    <a:pt x="0" y="2607171"/>
                  </a:lnTo>
                  <a:lnTo>
                    <a:pt x="1372" y="2558400"/>
                  </a:lnTo>
                  <a:lnTo>
                    <a:pt x="4404" y="2509738"/>
                  </a:lnTo>
                  <a:lnTo>
                    <a:pt x="9108" y="2461231"/>
                  </a:lnTo>
                  <a:lnTo>
                    <a:pt x="15496" y="2412926"/>
                  </a:lnTo>
                  <a:lnTo>
                    <a:pt x="23581" y="2364870"/>
                  </a:lnTo>
                  <a:lnTo>
                    <a:pt x="33376" y="2317110"/>
                  </a:lnTo>
                  <a:lnTo>
                    <a:pt x="44894" y="2269694"/>
                  </a:lnTo>
                  <a:lnTo>
                    <a:pt x="58146" y="2222667"/>
                  </a:lnTo>
                  <a:lnTo>
                    <a:pt x="72742" y="2177705"/>
                  </a:lnTo>
                  <a:lnTo>
                    <a:pt x="88885" y="2133372"/>
                  </a:lnTo>
                  <a:lnTo>
                    <a:pt x="106536" y="2089696"/>
                  </a:lnTo>
                  <a:lnTo>
                    <a:pt x="125658" y="2046703"/>
                  </a:lnTo>
                  <a:lnTo>
                    <a:pt x="146214" y="2004421"/>
                  </a:lnTo>
                  <a:lnTo>
                    <a:pt x="168166" y="1962875"/>
                  </a:lnTo>
                  <a:lnTo>
                    <a:pt x="191476" y="1922092"/>
                  </a:lnTo>
                  <a:lnTo>
                    <a:pt x="216107" y="1882100"/>
                  </a:lnTo>
                  <a:lnTo>
                    <a:pt x="242021" y="1842925"/>
                  </a:lnTo>
                  <a:lnTo>
                    <a:pt x="269181" y="1804593"/>
                  </a:lnTo>
                  <a:lnTo>
                    <a:pt x="297549" y="1767132"/>
                  </a:lnTo>
                  <a:lnTo>
                    <a:pt x="327087" y="1730568"/>
                  </a:lnTo>
                  <a:lnTo>
                    <a:pt x="357759" y="1694928"/>
                  </a:lnTo>
                  <a:lnTo>
                    <a:pt x="389526" y="1660238"/>
                  </a:lnTo>
                  <a:lnTo>
                    <a:pt x="422351" y="1626526"/>
                  </a:lnTo>
                  <a:lnTo>
                    <a:pt x="456196" y="1593817"/>
                  </a:lnTo>
                  <a:lnTo>
                    <a:pt x="491025" y="1562140"/>
                  </a:lnTo>
                  <a:lnTo>
                    <a:pt x="526798" y="1531520"/>
                  </a:lnTo>
                  <a:lnTo>
                    <a:pt x="563479" y="1501984"/>
                  </a:lnTo>
                  <a:lnTo>
                    <a:pt x="601030" y="1473559"/>
                  </a:lnTo>
                  <a:lnTo>
                    <a:pt x="639414" y="1446272"/>
                  </a:lnTo>
                  <a:lnTo>
                    <a:pt x="678593" y="1420149"/>
                  </a:lnTo>
                  <a:lnTo>
                    <a:pt x="718529" y="1395217"/>
                  </a:lnTo>
                  <a:lnTo>
                    <a:pt x="759186" y="1371503"/>
                  </a:lnTo>
                  <a:lnTo>
                    <a:pt x="800524" y="1349034"/>
                  </a:lnTo>
                  <a:lnTo>
                    <a:pt x="842507" y="1327836"/>
                  </a:lnTo>
                  <a:lnTo>
                    <a:pt x="885098" y="1307936"/>
                  </a:lnTo>
                  <a:lnTo>
                    <a:pt x="928258" y="1289360"/>
                  </a:lnTo>
                  <a:lnTo>
                    <a:pt x="971950" y="1272136"/>
                  </a:lnTo>
                  <a:lnTo>
                    <a:pt x="1016137" y="1256291"/>
                  </a:lnTo>
                  <a:lnTo>
                    <a:pt x="1060781" y="1241850"/>
                  </a:lnTo>
                  <a:lnTo>
                    <a:pt x="1105844" y="1228841"/>
                  </a:lnTo>
                  <a:lnTo>
                    <a:pt x="1151289" y="1217290"/>
                  </a:lnTo>
                  <a:lnTo>
                    <a:pt x="1197079" y="1207224"/>
                  </a:lnTo>
                  <a:lnTo>
                    <a:pt x="1243175" y="1198670"/>
                  </a:lnTo>
                  <a:lnTo>
                    <a:pt x="1289540" y="1191655"/>
                  </a:lnTo>
                  <a:lnTo>
                    <a:pt x="1336138" y="1186205"/>
                  </a:lnTo>
                  <a:lnTo>
                    <a:pt x="1382929" y="1182347"/>
                  </a:lnTo>
                  <a:lnTo>
                    <a:pt x="1429876" y="1180107"/>
                  </a:lnTo>
                  <a:lnTo>
                    <a:pt x="1476943" y="1179513"/>
                  </a:lnTo>
                  <a:lnTo>
                    <a:pt x="1524091" y="1180591"/>
                  </a:lnTo>
                  <a:lnTo>
                    <a:pt x="1571283" y="1183368"/>
                  </a:lnTo>
                  <a:lnTo>
                    <a:pt x="1619732" y="1187540"/>
                  </a:lnTo>
                  <a:lnTo>
                    <a:pt x="1668295" y="1193030"/>
                  </a:lnTo>
                  <a:lnTo>
                    <a:pt x="1716949" y="1199677"/>
                  </a:lnTo>
                  <a:lnTo>
                    <a:pt x="1765734" y="1207327"/>
                  </a:lnTo>
                  <a:lnTo>
                    <a:pt x="1814442" y="1215786"/>
                  </a:lnTo>
                  <a:lnTo>
                    <a:pt x="1863234" y="1224922"/>
                  </a:lnTo>
                  <a:lnTo>
                    <a:pt x="1912026" y="1234562"/>
                  </a:lnTo>
                  <a:lnTo>
                    <a:pt x="1960795" y="1244543"/>
                  </a:lnTo>
                  <a:lnTo>
                    <a:pt x="2106736" y="1274898"/>
                  </a:lnTo>
                  <a:lnTo>
                    <a:pt x="2155185" y="1284611"/>
                  </a:lnTo>
                  <a:lnTo>
                    <a:pt x="2203497" y="1293849"/>
                  </a:lnTo>
                  <a:lnTo>
                    <a:pt x="2251648" y="1302449"/>
                  </a:lnTo>
                  <a:lnTo>
                    <a:pt x="2299617" y="1310248"/>
                  </a:lnTo>
                  <a:lnTo>
                    <a:pt x="2347379" y="1317083"/>
                  </a:lnTo>
                  <a:lnTo>
                    <a:pt x="2394913" y="1322791"/>
                  </a:lnTo>
                  <a:lnTo>
                    <a:pt x="2442195" y="1327208"/>
                  </a:lnTo>
                  <a:lnTo>
                    <a:pt x="2489203" y="1330173"/>
                  </a:lnTo>
                  <a:lnTo>
                    <a:pt x="2535913" y="1331521"/>
                  </a:lnTo>
                  <a:lnTo>
                    <a:pt x="2582302" y="1331090"/>
                  </a:lnTo>
                  <a:lnTo>
                    <a:pt x="2628349" y="1328716"/>
                  </a:lnTo>
                  <a:lnTo>
                    <a:pt x="2674029" y="1324237"/>
                  </a:lnTo>
                  <a:lnTo>
                    <a:pt x="2719321" y="1317489"/>
                  </a:lnTo>
                  <a:lnTo>
                    <a:pt x="2764200" y="1308309"/>
                  </a:lnTo>
                  <a:lnTo>
                    <a:pt x="2808645" y="1296534"/>
                  </a:lnTo>
                  <a:lnTo>
                    <a:pt x="2852633" y="1282002"/>
                  </a:lnTo>
                  <a:lnTo>
                    <a:pt x="2896139" y="1264548"/>
                  </a:lnTo>
                  <a:lnTo>
                    <a:pt x="2939143" y="1244010"/>
                  </a:lnTo>
                  <a:lnTo>
                    <a:pt x="2982443" y="1219649"/>
                  </a:lnTo>
                  <a:lnTo>
                    <a:pt x="3023579" y="1192386"/>
                  </a:lnTo>
                  <a:lnTo>
                    <a:pt x="3062675" y="1162442"/>
                  </a:lnTo>
                  <a:lnTo>
                    <a:pt x="3099858" y="1130040"/>
                  </a:lnTo>
                  <a:lnTo>
                    <a:pt x="4346945" y="19834"/>
                  </a:lnTo>
                  <a:lnTo>
                    <a:pt x="4353460" y="21317"/>
                  </a:lnTo>
                  <a:lnTo>
                    <a:pt x="4399631" y="35255"/>
                  </a:lnTo>
                  <a:lnTo>
                    <a:pt x="4445093" y="52296"/>
                  </a:lnTo>
                  <a:lnTo>
                    <a:pt x="4489716" y="72252"/>
                  </a:lnTo>
                  <a:lnTo>
                    <a:pt x="4533369" y="94934"/>
                  </a:lnTo>
                  <a:lnTo>
                    <a:pt x="4551260" y="105538"/>
                  </a:lnTo>
                  <a:lnTo>
                    <a:pt x="4551259" y="3526789"/>
                  </a:lnTo>
                  <a:close/>
                </a:path>
                <a:path w="4551680" h="3526790">
                  <a:moveTo>
                    <a:pt x="2897697" y="766781"/>
                  </a:moveTo>
                  <a:lnTo>
                    <a:pt x="2858776" y="794741"/>
                  </a:lnTo>
                  <a:lnTo>
                    <a:pt x="2817862" y="818581"/>
                  </a:lnTo>
                  <a:lnTo>
                    <a:pt x="2773903" y="836266"/>
                  </a:lnTo>
                  <a:lnTo>
                    <a:pt x="2727667" y="847892"/>
                  </a:lnTo>
                  <a:lnTo>
                    <a:pt x="2679922" y="853555"/>
                  </a:lnTo>
                  <a:lnTo>
                    <a:pt x="2631435" y="853351"/>
                  </a:lnTo>
                  <a:lnTo>
                    <a:pt x="2582975" y="847376"/>
                  </a:lnTo>
                  <a:lnTo>
                    <a:pt x="2535307" y="835726"/>
                  </a:lnTo>
                  <a:lnTo>
                    <a:pt x="2489201" y="818497"/>
                  </a:lnTo>
                  <a:lnTo>
                    <a:pt x="2445423" y="795786"/>
                  </a:lnTo>
                  <a:lnTo>
                    <a:pt x="2412583" y="772461"/>
                  </a:lnTo>
                  <a:lnTo>
                    <a:pt x="2357888" y="724414"/>
                  </a:lnTo>
                  <a:lnTo>
                    <a:pt x="2317053" y="674977"/>
                  </a:lnTo>
                  <a:lnTo>
                    <a:pt x="2289130" y="624715"/>
                  </a:lnTo>
                  <a:lnTo>
                    <a:pt x="2273174" y="574192"/>
                  </a:lnTo>
                  <a:lnTo>
                    <a:pt x="2268237" y="523976"/>
                  </a:lnTo>
                  <a:lnTo>
                    <a:pt x="2269605" y="499159"/>
                  </a:lnTo>
                  <a:lnTo>
                    <a:pt x="2279422" y="450461"/>
                  </a:lnTo>
                  <a:lnTo>
                    <a:pt x="2297892" y="403482"/>
                  </a:lnTo>
                  <a:lnTo>
                    <a:pt x="2324069" y="358787"/>
                  </a:lnTo>
                  <a:lnTo>
                    <a:pt x="2357005" y="316943"/>
                  </a:lnTo>
                  <a:lnTo>
                    <a:pt x="2395754" y="278514"/>
                  </a:lnTo>
                  <a:lnTo>
                    <a:pt x="2439371" y="244066"/>
                  </a:lnTo>
                  <a:lnTo>
                    <a:pt x="2486907" y="214165"/>
                  </a:lnTo>
                  <a:lnTo>
                    <a:pt x="2537416" y="189375"/>
                  </a:lnTo>
                  <a:lnTo>
                    <a:pt x="2589953" y="170262"/>
                  </a:lnTo>
                  <a:lnTo>
                    <a:pt x="2643570" y="157392"/>
                  </a:lnTo>
                  <a:lnTo>
                    <a:pt x="2697320" y="151330"/>
                  </a:lnTo>
                  <a:lnTo>
                    <a:pt x="2723950" y="151029"/>
                  </a:lnTo>
                  <a:lnTo>
                    <a:pt x="2750258" y="152642"/>
                  </a:lnTo>
                  <a:lnTo>
                    <a:pt x="2801436" y="161892"/>
                  </a:lnTo>
                  <a:lnTo>
                    <a:pt x="2849908" y="179646"/>
                  </a:lnTo>
                  <a:lnTo>
                    <a:pt x="2894727" y="206470"/>
                  </a:lnTo>
                  <a:lnTo>
                    <a:pt x="2934947" y="242930"/>
                  </a:lnTo>
                  <a:lnTo>
                    <a:pt x="2969622" y="289590"/>
                  </a:lnTo>
                  <a:lnTo>
                    <a:pt x="2997804" y="347016"/>
                  </a:lnTo>
                  <a:lnTo>
                    <a:pt x="3018547" y="415773"/>
                  </a:lnTo>
                  <a:lnTo>
                    <a:pt x="3024889" y="463059"/>
                  </a:lnTo>
                  <a:lnTo>
                    <a:pt x="3024476" y="511293"/>
                  </a:lnTo>
                  <a:lnTo>
                    <a:pt x="3017621" y="559514"/>
                  </a:lnTo>
                  <a:lnTo>
                    <a:pt x="3004639" y="606760"/>
                  </a:lnTo>
                  <a:lnTo>
                    <a:pt x="2985842" y="652071"/>
                  </a:lnTo>
                  <a:lnTo>
                    <a:pt x="2961543" y="694486"/>
                  </a:lnTo>
                  <a:lnTo>
                    <a:pt x="2932057" y="733043"/>
                  </a:lnTo>
                  <a:lnTo>
                    <a:pt x="2897697" y="766781"/>
                  </a:lnTo>
                  <a:close/>
                </a:path>
                <a:path w="4551680" h="3526790">
                  <a:moveTo>
                    <a:pt x="4346945" y="19834"/>
                  </a:moveTo>
                  <a:lnTo>
                    <a:pt x="3099858" y="1130040"/>
                  </a:lnTo>
                  <a:lnTo>
                    <a:pt x="3135250" y="1095400"/>
                  </a:lnTo>
                  <a:lnTo>
                    <a:pt x="3168978" y="1058743"/>
                  </a:lnTo>
                  <a:lnTo>
                    <a:pt x="3201166" y="1020292"/>
                  </a:lnTo>
                  <a:lnTo>
                    <a:pt x="3231939" y="980268"/>
                  </a:lnTo>
                  <a:lnTo>
                    <a:pt x="3261421" y="938891"/>
                  </a:lnTo>
                  <a:lnTo>
                    <a:pt x="3289738" y="896384"/>
                  </a:lnTo>
                  <a:lnTo>
                    <a:pt x="3317014" y="852968"/>
                  </a:lnTo>
                  <a:lnTo>
                    <a:pt x="3343374" y="808863"/>
                  </a:lnTo>
                  <a:lnTo>
                    <a:pt x="3368943" y="764292"/>
                  </a:lnTo>
                  <a:lnTo>
                    <a:pt x="3393845" y="719476"/>
                  </a:lnTo>
                  <a:lnTo>
                    <a:pt x="3465802" y="585770"/>
                  </a:lnTo>
                  <a:lnTo>
                    <a:pt x="3489559" y="543292"/>
                  </a:lnTo>
                  <a:lnTo>
                    <a:pt x="3514183" y="500954"/>
                  </a:lnTo>
                  <a:lnTo>
                    <a:pt x="3539728" y="458967"/>
                  </a:lnTo>
                  <a:lnTo>
                    <a:pt x="3566246" y="417538"/>
                  </a:lnTo>
                  <a:lnTo>
                    <a:pt x="3593788" y="376877"/>
                  </a:lnTo>
                  <a:lnTo>
                    <a:pt x="3622407" y="337194"/>
                  </a:lnTo>
                  <a:lnTo>
                    <a:pt x="3652156" y="298697"/>
                  </a:lnTo>
                  <a:lnTo>
                    <a:pt x="3683087" y="261596"/>
                  </a:lnTo>
                  <a:lnTo>
                    <a:pt x="3715251" y="226100"/>
                  </a:lnTo>
                  <a:lnTo>
                    <a:pt x="3748702" y="192418"/>
                  </a:lnTo>
                  <a:lnTo>
                    <a:pt x="3783491" y="160759"/>
                  </a:lnTo>
                  <a:lnTo>
                    <a:pt x="3819670" y="131333"/>
                  </a:lnTo>
                  <a:lnTo>
                    <a:pt x="3857293" y="104349"/>
                  </a:lnTo>
                  <a:lnTo>
                    <a:pt x="3896412" y="80015"/>
                  </a:lnTo>
                  <a:lnTo>
                    <a:pt x="3937077" y="58542"/>
                  </a:lnTo>
                  <a:lnTo>
                    <a:pt x="3979343" y="40138"/>
                  </a:lnTo>
                  <a:lnTo>
                    <a:pt x="4023261" y="25012"/>
                  </a:lnTo>
                  <a:lnTo>
                    <a:pt x="4068883" y="13374"/>
                  </a:lnTo>
                  <a:lnTo>
                    <a:pt x="4116558" y="4748"/>
                  </a:lnTo>
                  <a:lnTo>
                    <a:pt x="4164309" y="352"/>
                  </a:lnTo>
                  <a:lnTo>
                    <a:pt x="4212005" y="0"/>
                  </a:lnTo>
                  <a:lnTo>
                    <a:pt x="4259516" y="3501"/>
                  </a:lnTo>
                  <a:lnTo>
                    <a:pt x="4306711" y="10670"/>
                  </a:lnTo>
                  <a:lnTo>
                    <a:pt x="4346945" y="19834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275147" y="6459432"/>
              <a:ext cx="5012690" cy="3825240"/>
            </a:xfrm>
            <a:custGeom>
              <a:avLst/>
              <a:gdLst/>
              <a:ahLst/>
              <a:cxnLst/>
              <a:rect l="l" t="t" r="r" b="b"/>
              <a:pathLst>
                <a:path w="5012690" h="3825240">
                  <a:moveTo>
                    <a:pt x="3419218" y="666466"/>
                  </a:moveTo>
                  <a:lnTo>
                    <a:pt x="3356519" y="722283"/>
                  </a:lnTo>
                  <a:lnTo>
                    <a:pt x="3337447" y="722258"/>
                  </a:lnTo>
                  <a:lnTo>
                    <a:pt x="3292421" y="762342"/>
                  </a:lnTo>
                  <a:lnTo>
                    <a:pt x="3241980" y="773239"/>
                  </a:lnTo>
                  <a:lnTo>
                    <a:pt x="3201727" y="792071"/>
                  </a:lnTo>
                  <a:lnTo>
                    <a:pt x="3155050" y="799618"/>
                  </a:lnTo>
                  <a:lnTo>
                    <a:pt x="3102227" y="795633"/>
                  </a:lnTo>
                  <a:lnTo>
                    <a:pt x="3051979" y="789356"/>
                  </a:lnTo>
                  <a:lnTo>
                    <a:pt x="3004583" y="780539"/>
                  </a:lnTo>
                  <a:lnTo>
                    <a:pt x="2960317" y="768935"/>
                  </a:lnTo>
                  <a:lnTo>
                    <a:pt x="2919459" y="754299"/>
                  </a:lnTo>
                  <a:lnTo>
                    <a:pt x="2873841" y="726896"/>
                  </a:lnTo>
                  <a:lnTo>
                    <a:pt x="2820679" y="689206"/>
                  </a:lnTo>
                  <a:lnTo>
                    <a:pt x="2773916" y="645819"/>
                  </a:lnTo>
                  <a:lnTo>
                    <a:pt x="2732750" y="597449"/>
                  </a:lnTo>
                  <a:lnTo>
                    <a:pt x="2713266" y="563785"/>
                  </a:lnTo>
                  <a:lnTo>
                    <a:pt x="2689326" y="517084"/>
                  </a:lnTo>
                  <a:lnTo>
                    <a:pt x="2677015" y="477033"/>
                  </a:lnTo>
                  <a:lnTo>
                    <a:pt x="2675530" y="444347"/>
                  </a:lnTo>
                  <a:lnTo>
                    <a:pt x="2675623" y="410258"/>
                  </a:lnTo>
                  <a:lnTo>
                    <a:pt x="2676490" y="375479"/>
                  </a:lnTo>
                  <a:lnTo>
                    <a:pt x="2685772" y="350213"/>
                  </a:lnTo>
                  <a:lnTo>
                    <a:pt x="2694221" y="325688"/>
                  </a:lnTo>
                  <a:lnTo>
                    <a:pt x="2707502" y="279858"/>
                  </a:lnTo>
                  <a:lnTo>
                    <a:pt x="2731374" y="241602"/>
                  </a:lnTo>
                  <a:lnTo>
                    <a:pt x="2756959" y="201822"/>
                  </a:lnTo>
                  <a:lnTo>
                    <a:pt x="2901554" y="73098"/>
                  </a:lnTo>
                  <a:lnTo>
                    <a:pt x="2946102" y="50443"/>
                  </a:lnTo>
                  <a:lnTo>
                    <a:pt x="2998211" y="38060"/>
                  </a:lnTo>
                  <a:lnTo>
                    <a:pt x="3040559" y="17364"/>
                  </a:lnTo>
                  <a:lnTo>
                    <a:pt x="3089603" y="7710"/>
                  </a:lnTo>
                  <a:lnTo>
                    <a:pt x="3113033" y="3855"/>
                  </a:lnTo>
                  <a:lnTo>
                    <a:pt x="2818917" y="265688"/>
                  </a:lnTo>
                  <a:lnTo>
                    <a:pt x="2796166" y="302946"/>
                  </a:lnTo>
                  <a:lnTo>
                    <a:pt x="2784508" y="347331"/>
                  </a:lnTo>
                  <a:lnTo>
                    <a:pt x="2776351" y="388600"/>
                  </a:lnTo>
                  <a:lnTo>
                    <a:pt x="2772682" y="425873"/>
                  </a:lnTo>
                  <a:lnTo>
                    <a:pt x="2782101" y="468498"/>
                  </a:lnTo>
                  <a:lnTo>
                    <a:pt x="2796317" y="506853"/>
                  </a:lnTo>
                  <a:lnTo>
                    <a:pt x="2815486" y="540798"/>
                  </a:lnTo>
                  <a:lnTo>
                    <a:pt x="2848206" y="579683"/>
                  </a:lnTo>
                  <a:lnTo>
                    <a:pt x="2886189" y="613883"/>
                  </a:lnTo>
                  <a:lnTo>
                    <a:pt x="2929589" y="643260"/>
                  </a:lnTo>
                  <a:lnTo>
                    <a:pt x="2965331" y="662452"/>
                  </a:lnTo>
                  <a:lnTo>
                    <a:pt x="3015011" y="686238"/>
                  </a:lnTo>
                  <a:lnTo>
                    <a:pt x="3061045" y="696267"/>
                  </a:lnTo>
                  <a:lnTo>
                    <a:pt x="3111180" y="702645"/>
                  </a:lnTo>
                  <a:lnTo>
                    <a:pt x="3156275" y="696507"/>
                  </a:lnTo>
                  <a:lnTo>
                    <a:pt x="3204079" y="687957"/>
                  </a:lnTo>
                  <a:lnTo>
                    <a:pt x="3253895" y="677616"/>
                  </a:lnTo>
                  <a:lnTo>
                    <a:pt x="3288137" y="647132"/>
                  </a:lnTo>
                  <a:lnTo>
                    <a:pt x="3331726" y="625330"/>
                  </a:lnTo>
                  <a:lnTo>
                    <a:pt x="3510529" y="466153"/>
                  </a:lnTo>
                  <a:lnTo>
                    <a:pt x="3504495" y="488529"/>
                  </a:lnTo>
                  <a:lnTo>
                    <a:pt x="3490034" y="535409"/>
                  </a:lnTo>
                  <a:lnTo>
                    <a:pt x="3473562" y="584080"/>
                  </a:lnTo>
                  <a:lnTo>
                    <a:pt x="3419218" y="666466"/>
                  </a:lnTo>
                  <a:close/>
                </a:path>
                <a:path w="5012690" h="3825240">
                  <a:moveTo>
                    <a:pt x="3510529" y="466153"/>
                  </a:moveTo>
                  <a:lnTo>
                    <a:pt x="3331726" y="625330"/>
                  </a:lnTo>
                  <a:lnTo>
                    <a:pt x="3385436" y="543509"/>
                  </a:lnTo>
                  <a:lnTo>
                    <a:pt x="3410744" y="503976"/>
                  </a:lnTo>
                  <a:lnTo>
                    <a:pt x="3425440" y="456886"/>
                  </a:lnTo>
                  <a:lnTo>
                    <a:pt x="3437118" y="412482"/>
                  </a:lnTo>
                  <a:lnTo>
                    <a:pt x="3436483" y="362038"/>
                  </a:lnTo>
                  <a:lnTo>
                    <a:pt x="3439571" y="325281"/>
                  </a:lnTo>
                  <a:lnTo>
                    <a:pt x="3419248" y="258357"/>
                  </a:lnTo>
                  <a:lnTo>
                    <a:pt x="3397619" y="209598"/>
                  </a:lnTo>
                  <a:lnTo>
                    <a:pt x="3367632" y="168280"/>
                  </a:lnTo>
                  <a:lnTo>
                    <a:pt x="3330681" y="133161"/>
                  </a:lnTo>
                  <a:lnTo>
                    <a:pt x="3296603" y="112489"/>
                  </a:lnTo>
                  <a:lnTo>
                    <a:pt x="3258346" y="95536"/>
                  </a:lnTo>
                  <a:lnTo>
                    <a:pt x="3191758" y="86802"/>
                  </a:lnTo>
                  <a:lnTo>
                    <a:pt x="3147959" y="91787"/>
                  </a:lnTo>
                  <a:lnTo>
                    <a:pt x="3101183" y="99421"/>
                  </a:lnTo>
                  <a:lnTo>
                    <a:pt x="3052056" y="109149"/>
                  </a:lnTo>
                  <a:lnTo>
                    <a:pt x="3001203" y="120414"/>
                  </a:lnTo>
                  <a:lnTo>
                    <a:pt x="2957692" y="142146"/>
                  </a:lnTo>
                  <a:lnTo>
                    <a:pt x="3113033" y="3855"/>
                  </a:lnTo>
                  <a:lnTo>
                    <a:pt x="3136464" y="0"/>
                  </a:lnTo>
                  <a:lnTo>
                    <a:pt x="3189155" y="4102"/>
                  </a:lnTo>
                  <a:lnTo>
                    <a:pt x="3229612" y="2093"/>
                  </a:lnTo>
                  <a:lnTo>
                    <a:pt x="3274115" y="13485"/>
                  </a:lnTo>
                  <a:lnTo>
                    <a:pt x="3322625" y="38313"/>
                  </a:lnTo>
                  <a:lnTo>
                    <a:pt x="3358214" y="57640"/>
                  </a:lnTo>
                  <a:lnTo>
                    <a:pt x="3397731" y="90475"/>
                  </a:lnTo>
                  <a:lnTo>
                    <a:pt x="3424246" y="117880"/>
                  </a:lnTo>
                  <a:lnTo>
                    <a:pt x="3454611" y="158862"/>
                  </a:lnTo>
                  <a:lnTo>
                    <a:pt x="3480339" y="203971"/>
                  </a:lnTo>
                  <a:lnTo>
                    <a:pt x="3501393" y="253242"/>
                  </a:lnTo>
                  <a:lnTo>
                    <a:pt x="3509287" y="297224"/>
                  </a:lnTo>
                  <a:lnTo>
                    <a:pt x="3515119" y="343043"/>
                  </a:lnTo>
                  <a:lnTo>
                    <a:pt x="3517418" y="392007"/>
                  </a:lnTo>
                  <a:lnTo>
                    <a:pt x="3516564" y="443777"/>
                  </a:lnTo>
                  <a:lnTo>
                    <a:pt x="3510529" y="466153"/>
                  </a:lnTo>
                  <a:close/>
                </a:path>
                <a:path w="5012690" h="3825240">
                  <a:moveTo>
                    <a:pt x="425150" y="2634762"/>
                  </a:moveTo>
                  <a:lnTo>
                    <a:pt x="318891" y="2729357"/>
                  </a:lnTo>
                  <a:lnTo>
                    <a:pt x="345809" y="2688391"/>
                  </a:lnTo>
                  <a:lnTo>
                    <a:pt x="381248" y="2656841"/>
                  </a:lnTo>
                  <a:lnTo>
                    <a:pt x="425150" y="2634762"/>
                  </a:lnTo>
                  <a:close/>
                </a:path>
                <a:path w="5012690" h="3825240">
                  <a:moveTo>
                    <a:pt x="160724" y="3822356"/>
                  </a:moveTo>
                  <a:lnTo>
                    <a:pt x="62277" y="3824979"/>
                  </a:lnTo>
                  <a:lnTo>
                    <a:pt x="56529" y="3813094"/>
                  </a:lnTo>
                  <a:lnTo>
                    <a:pt x="45246" y="3772127"/>
                  </a:lnTo>
                  <a:lnTo>
                    <a:pt x="27099" y="3720269"/>
                  </a:lnTo>
                  <a:lnTo>
                    <a:pt x="18903" y="3676555"/>
                  </a:lnTo>
                  <a:lnTo>
                    <a:pt x="12155" y="3631552"/>
                  </a:lnTo>
                  <a:lnTo>
                    <a:pt x="6794" y="3585314"/>
                  </a:lnTo>
                  <a:lnTo>
                    <a:pt x="2763" y="3537893"/>
                  </a:lnTo>
                  <a:lnTo>
                    <a:pt x="0" y="3489343"/>
                  </a:lnTo>
                  <a:lnTo>
                    <a:pt x="6890" y="3449201"/>
                  </a:lnTo>
                  <a:lnTo>
                    <a:pt x="6486" y="3398551"/>
                  </a:lnTo>
                  <a:lnTo>
                    <a:pt x="7172" y="3346930"/>
                  </a:lnTo>
                  <a:lnTo>
                    <a:pt x="17333" y="3303877"/>
                  </a:lnTo>
                  <a:lnTo>
                    <a:pt x="28465" y="3259960"/>
                  </a:lnTo>
                  <a:lnTo>
                    <a:pt x="40509" y="3215232"/>
                  </a:lnTo>
                  <a:lnTo>
                    <a:pt x="53405" y="3169745"/>
                  </a:lnTo>
                  <a:lnTo>
                    <a:pt x="67092" y="3123552"/>
                  </a:lnTo>
                  <a:lnTo>
                    <a:pt x="81513" y="3076708"/>
                  </a:lnTo>
                  <a:lnTo>
                    <a:pt x="105051" y="3038749"/>
                  </a:lnTo>
                  <a:lnTo>
                    <a:pt x="120759" y="2990759"/>
                  </a:lnTo>
                  <a:lnTo>
                    <a:pt x="248639" y="2791898"/>
                  </a:lnTo>
                  <a:lnTo>
                    <a:pt x="460565" y="2603233"/>
                  </a:lnTo>
                  <a:lnTo>
                    <a:pt x="501665" y="2583648"/>
                  </a:lnTo>
                  <a:lnTo>
                    <a:pt x="534174" y="2554707"/>
                  </a:lnTo>
                  <a:lnTo>
                    <a:pt x="696588" y="2478134"/>
                  </a:lnTo>
                  <a:lnTo>
                    <a:pt x="720945" y="2473454"/>
                  </a:lnTo>
                  <a:lnTo>
                    <a:pt x="397164" y="2761696"/>
                  </a:lnTo>
                  <a:lnTo>
                    <a:pt x="369786" y="2803073"/>
                  </a:lnTo>
                  <a:lnTo>
                    <a:pt x="334097" y="2834845"/>
                  </a:lnTo>
                  <a:lnTo>
                    <a:pt x="307068" y="2875910"/>
                  </a:lnTo>
                  <a:lnTo>
                    <a:pt x="271891" y="2907226"/>
                  </a:lnTo>
                  <a:lnTo>
                    <a:pt x="245536" y="2947691"/>
                  </a:lnTo>
                  <a:lnTo>
                    <a:pt x="228085" y="2997233"/>
                  </a:lnTo>
                  <a:lnTo>
                    <a:pt x="177996" y="3075832"/>
                  </a:lnTo>
                  <a:lnTo>
                    <a:pt x="162409" y="3123715"/>
                  </a:lnTo>
                  <a:lnTo>
                    <a:pt x="147605" y="3170901"/>
                  </a:lnTo>
                  <a:lnTo>
                    <a:pt x="133666" y="3217317"/>
                  </a:lnTo>
                  <a:lnTo>
                    <a:pt x="120673" y="3262890"/>
                  </a:lnTo>
                  <a:lnTo>
                    <a:pt x="108707" y="3307550"/>
                  </a:lnTo>
                  <a:lnTo>
                    <a:pt x="106293" y="3360709"/>
                  </a:lnTo>
                  <a:lnTo>
                    <a:pt x="96624" y="3403323"/>
                  </a:lnTo>
                  <a:lnTo>
                    <a:pt x="96670" y="3454293"/>
                  </a:lnTo>
                  <a:lnTo>
                    <a:pt x="98068" y="3504059"/>
                  </a:lnTo>
                  <a:lnTo>
                    <a:pt x="100898" y="3552549"/>
                  </a:lnTo>
                  <a:lnTo>
                    <a:pt x="105242" y="3599692"/>
                  </a:lnTo>
                  <a:lnTo>
                    <a:pt x="111181" y="3645415"/>
                  </a:lnTo>
                  <a:lnTo>
                    <a:pt x="118797" y="3689646"/>
                  </a:lnTo>
                  <a:lnTo>
                    <a:pt x="128169" y="3732313"/>
                  </a:lnTo>
                  <a:lnTo>
                    <a:pt x="147047" y="3783521"/>
                  </a:lnTo>
                  <a:lnTo>
                    <a:pt x="160724" y="3822356"/>
                  </a:lnTo>
                  <a:close/>
                </a:path>
                <a:path w="5012690" h="3825240">
                  <a:moveTo>
                    <a:pt x="3861446" y="2330192"/>
                  </a:moveTo>
                  <a:lnTo>
                    <a:pt x="3686364" y="2486056"/>
                  </a:lnTo>
                  <a:lnTo>
                    <a:pt x="3645576" y="2505364"/>
                  </a:lnTo>
                  <a:lnTo>
                    <a:pt x="3613220" y="2534168"/>
                  </a:lnTo>
                  <a:lnTo>
                    <a:pt x="3450193" y="2611288"/>
                  </a:lnTo>
                  <a:lnTo>
                    <a:pt x="3401106" y="2620980"/>
                  </a:lnTo>
                  <a:lnTo>
                    <a:pt x="3360539" y="2640091"/>
                  </a:lnTo>
                  <a:lnTo>
                    <a:pt x="3311615" y="2649638"/>
                  </a:lnTo>
                  <a:lnTo>
                    <a:pt x="3271239" y="2668579"/>
                  </a:lnTo>
                  <a:lnTo>
                    <a:pt x="3173966" y="2687162"/>
                  </a:lnTo>
                  <a:lnTo>
                    <a:pt x="3117097" y="2686779"/>
                  </a:lnTo>
                  <a:lnTo>
                    <a:pt x="3020743" y="2704543"/>
                  </a:lnTo>
                  <a:lnTo>
                    <a:pt x="2908257" y="2702662"/>
                  </a:lnTo>
                  <a:lnTo>
                    <a:pt x="2860778" y="2710922"/>
                  </a:lnTo>
                  <a:lnTo>
                    <a:pt x="2805087" y="2709491"/>
                  </a:lnTo>
                  <a:lnTo>
                    <a:pt x="2694458" y="2705956"/>
                  </a:lnTo>
                  <a:lnTo>
                    <a:pt x="2643561" y="2700256"/>
                  </a:lnTo>
                  <a:lnTo>
                    <a:pt x="2593314" y="2693978"/>
                  </a:lnTo>
                  <a:lnTo>
                    <a:pt x="2543661" y="2687170"/>
                  </a:lnTo>
                  <a:lnTo>
                    <a:pt x="2494550" y="2679881"/>
                  </a:lnTo>
                  <a:lnTo>
                    <a:pt x="2445926" y="2672158"/>
                  </a:lnTo>
                  <a:lnTo>
                    <a:pt x="2397734" y="2664049"/>
                  </a:lnTo>
                  <a:lnTo>
                    <a:pt x="2349922" y="2655604"/>
                  </a:lnTo>
                  <a:lnTo>
                    <a:pt x="2302433" y="2646870"/>
                  </a:lnTo>
                  <a:lnTo>
                    <a:pt x="2246771" y="2628409"/>
                  </a:lnTo>
                  <a:lnTo>
                    <a:pt x="2199770" y="2619241"/>
                  </a:lnTo>
                  <a:lnTo>
                    <a:pt x="2059523" y="2591063"/>
                  </a:lnTo>
                  <a:lnTo>
                    <a:pt x="1965221" y="2572994"/>
                  </a:lnTo>
                  <a:lnTo>
                    <a:pt x="1909526" y="2554562"/>
                  </a:lnTo>
                  <a:lnTo>
                    <a:pt x="1814629" y="2537022"/>
                  </a:lnTo>
                  <a:lnTo>
                    <a:pt x="1766903" y="2528499"/>
                  </a:lnTo>
                  <a:lnTo>
                    <a:pt x="1718940" y="2520188"/>
                  </a:lnTo>
                  <a:lnTo>
                    <a:pt x="1670699" y="2512124"/>
                  </a:lnTo>
                  <a:lnTo>
                    <a:pt x="1622141" y="2504341"/>
                  </a:lnTo>
                  <a:lnTo>
                    <a:pt x="1573227" y="2496877"/>
                  </a:lnTo>
                  <a:lnTo>
                    <a:pt x="1518097" y="2494945"/>
                  </a:lnTo>
                  <a:lnTo>
                    <a:pt x="1454367" y="2483666"/>
                  </a:lnTo>
                  <a:lnTo>
                    <a:pt x="1398932" y="2482006"/>
                  </a:lnTo>
                  <a:lnTo>
                    <a:pt x="1175855" y="2476558"/>
                  </a:lnTo>
                  <a:lnTo>
                    <a:pt x="1128232" y="2484946"/>
                  </a:lnTo>
                  <a:lnTo>
                    <a:pt x="1072061" y="2483942"/>
                  </a:lnTo>
                  <a:lnTo>
                    <a:pt x="832124" y="2527508"/>
                  </a:lnTo>
                  <a:lnTo>
                    <a:pt x="792373" y="2545893"/>
                  </a:lnTo>
                  <a:lnTo>
                    <a:pt x="744126" y="2554838"/>
                  </a:lnTo>
                  <a:lnTo>
                    <a:pt x="584541" y="2628893"/>
                  </a:lnTo>
                  <a:lnTo>
                    <a:pt x="553034" y="2656942"/>
                  </a:lnTo>
                  <a:lnTo>
                    <a:pt x="513074" y="2675512"/>
                  </a:lnTo>
                  <a:lnTo>
                    <a:pt x="477334" y="2707329"/>
                  </a:lnTo>
                  <a:lnTo>
                    <a:pt x="433041" y="2729757"/>
                  </a:lnTo>
                  <a:lnTo>
                    <a:pt x="720945" y="2473454"/>
                  </a:lnTo>
                  <a:lnTo>
                    <a:pt x="745302" y="2468774"/>
                  </a:lnTo>
                  <a:lnTo>
                    <a:pt x="785444" y="2450040"/>
                  </a:lnTo>
                  <a:lnTo>
                    <a:pt x="1074483" y="2396768"/>
                  </a:lnTo>
                  <a:lnTo>
                    <a:pt x="1130717" y="2397717"/>
                  </a:lnTo>
                  <a:lnTo>
                    <a:pt x="1178405" y="2389270"/>
                  </a:lnTo>
                  <a:lnTo>
                    <a:pt x="1457670" y="2395709"/>
                  </a:lnTo>
                  <a:lnTo>
                    <a:pt x="1521710" y="2406712"/>
                  </a:lnTo>
                  <a:lnTo>
                    <a:pt x="1577227" y="2408298"/>
                  </a:lnTo>
                  <a:lnTo>
                    <a:pt x="1724367" y="2430340"/>
                  </a:lnTo>
                  <a:lnTo>
                    <a:pt x="1781673" y="2447337"/>
                  </a:lnTo>
                  <a:lnTo>
                    <a:pt x="1830376" y="2454990"/>
                  </a:lnTo>
                  <a:lnTo>
                    <a:pt x="1878881" y="2462820"/>
                  </a:lnTo>
                  <a:lnTo>
                    <a:pt x="1927148" y="2470860"/>
                  </a:lnTo>
                  <a:lnTo>
                    <a:pt x="1975138" y="2479148"/>
                  </a:lnTo>
                  <a:lnTo>
                    <a:pt x="2031255" y="2497204"/>
                  </a:lnTo>
                  <a:lnTo>
                    <a:pt x="2078572" y="2506091"/>
                  </a:lnTo>
                  <a:lnTo>
                    <a:pt x="2175524" y="2521801"/>
                  </a:lnTo>
                  <a:lnTo>
                    <a:pt x="2232559" y="2539040"/>
                  </a:lnTo>
                  <a:lnTo>
                    <a:pt x="2330199" y="2554138"/>
                  </a:lnTo>
                  <a:lnTo>
                    <a:pt x="2379340" y="2561401"/>
                  </a:lnTo>
                  <a:lnTo>
                    <a:pt x="2437201" y="2577905"/>
                  </a:lnTo>
                  <a:lnTo>
                    <a:pt x="2486938" y="2584637"/>
                  </a:lnTo>
                  <a:lnTo>
                    <a:pt x="2537042" y="2591043"/>
                  </a:lnTo>
                  <a:lnTo>
                    <a:pt x="2587559" y="2597081"/>
                  </a:lnTo>
                  <a:lnTo>
                    <a:pt x="2638534" y="2602711"/>
                  </a:lnTo>
                  <a:lnTo>
                    <a:pt x="2698458" y="2617378"/>
                  </a:lnTo>
                  <a:lnTo>
                    <a:pt x="2733268" y="2620396"/>
                  </a:lnTo>
                  <a:lnTo>
                    <a:pt x="2769674" y="2621993"/>
                  </a:lnTo>
                  <a:lnTo>
                    <a:pt x="2807635" y="2622205"/>
                  </a:lnTo>
                  <a:lnTo>
                    <a:pt x="2847111" y="2621069"/>
                  </a:lnTo>
                  <a:lnTo>
                    <a:pt x="2888060" y="2618621"/>
                  </a:lnTo>
                  <a:lnTo>
                    <a:pt x="2938886" y="2624384"/>
                  </a:lnTo>
                  <a:lnTo>
                    <a:pt x="2982659" y="2619422"/>
                  </a:lnTo>
                  <a:lnTo>
                    <a:pt x="3027783" y="2613258"/>
                  </a:lnTo>
                  <a:lnTo>
                    <a:pt x="3074217" y="2605928"/>
                  </a:lnTo>
                  <a:lnTo>
                    <a:pt x="3130364" y="2606953"/>
                  </a:lnTo>
                  <a:lnTo>
                    <a:pt x="3179295" y="2597400"/>
                  </a:lnTo>
                  <a:lnTo>
                    <a:pt x="3229412" y="2586791"/>
                  </a:lnTo>
                  <a:lnTo>
                    <a:pt x="3280676" y="2575161"/>
                  </a:lnTo>
                  <a:lnTo>
                    <a:pt x="3324600" y="2553061"/>
                  </a:lnTo>
                  <a:lnTo>
                    <a:pt x="3378033" y="2539500"/>
                  </a:lnTo>
                  <a:lnTo>
                    <a:pt x="3432489" y="2525028"/>
                  </a:lnTo>
                  <a:lnTo>
                    <a:pt x="3576253" y="2448054"/>
                  </a:lnTo>
                  <a:lnTo>
                    <a:pt x="3625948" y="2420817"/>
                  </a:lnTo>
                  <a:lnTo>
                    <a:pt x="4097633" y="2000904"/>
                  </a:lnTo>
                  <a:lnTo>
                    <a:pt x="3958281" y="2209978"/>
                  </a:lnTo>
                  <a:lnTo>
                    <a:pt x="3920862" y="2243290"/>
                  </a:lnTo>
                  <a:lnTo>
                    <a:pt x="3861446" y="2330192"/>
                  </a:lnTo>
                  <a:close/>
                </a:path>
                <a:path w="5012690" h="3825240">
                  <a:moveTo>
                    <a:pt x="4324428" y="1594961"/>
                  </a:moveTo>
                  <a:lnTo>
                    <a:pt x="4217040" y="1690563"/>
                  </a:lnTo>
                  <a:lnTo>
                    <a:pt x="4244230" y="1649354"/>
                  </a:lnTo>
                  <a:lnTo>
                    <a:pt x="4280095" y="1617425"/>
                  </a:lnTo>
                  <a:lnTo>
                    <a:pt x="4324428" y="1594961"/>
                  </a:lnTo>
                  <a:close/>
                </a:path>
                <a:path w="5012690" h="3825240">
                  <a:moveTo>
                    <a:pt x="4097633" y="2000904"/>
                  </a:moveTo>
                  <a:lnTo>
                    <a:pt x="3794580" y="2270695"/>
                  </a:lnTo>
                  <a:lnTo>
                    <a:pt x="3821525" y="2229703"/>
                  </a:lnTo>
                  <a:lnTo>
                    <a:pt x="3857078" y="2198053"/>
                  </a:lnTo>
                  <a:lnTo>
                    <a:pt x="4025699" y="1945919"/>
                  </a:lnTo>
                  <a:lnTo>
                    <a:pt x="4177439" y="1725817"/>
                  </a:lnTo>
                  <a:lnTo>
                    <a:pt x="4360132" y="1563176"/>
                  </a:lnTo>
                  <a:lnTo>
                    <a:pt x="4403888" y="1541227"/>
                  </a:lnTo>
                  <a:lnTo>
                    <a:pt x="4438598" y="1510327"/>
                  </a:lnTo>
                  <a:lnTo>
                    <a:pt x="4480944" y="1489632"/>
                  </a:lnTo>
                  <a:lnTo>
                    <a:pt x="4530718" y="1479328"/>
                  </a:lnTo>
                  <a:lnTo>
                    <a:pt x="4570823" y="1460628"/>
                  </a:lnTo>
                  <a:lnTo>
                    <a:pt x="4617940" y="1452690"/>
                  </a:lnTo>
                  <a:lnTo>
                    <a:pt x="4276152" y="1756963"/>
                  </a:lnTo>
                  <a:lnTo>
                    <a:pt x="4247806" y="1799201"/>
                  </a:lnTo>
                  <a:lnTo>
                    <a:pt x="4211016" y="1831953"/>
                  </a:lnTo>
                  <a:lnTo>
                    <a:pt x="4097633" y="2000904"/>
                  </a:lnTo>
                  <a:close/>
                </a:path>
                <a:path w="5012690" h="3825240">
                  <a:moveTo>
                    <a:pt x="5007024" y="1684429"/>
                  </a:moveTo>
                  <a:lnTo>
                    <a:pt x="4967438" y="1634652"/>
                  </a:lnTo>
                  <a:lnTo>
                    <a:pt x="4929691" y="1600242"/>
                  </a:lnTo>
                  <a:lnTo>
                    <a:pt x="4896052" y="1579179"/>
                  </a:lnTo>
                  <a:lnTo>
                    <a:pt x="4858388" y="1561698"/>
                  </a:lnTo>
                  <a:lnTo>
                    <a:pt x="4817011" y="1547524"/>
                  </a:lnTo>
                  <a:lnTo>
                    <a:pt x="4772228" y="1536381"/>
                  </a:lnTo>
                  <a:lnTo>
                    <a:pt x="4732794" y="1537480"/>
                  </a:lnTo>
                  <a:lnTo>
                    <a:pt x="4690575" y="1541058"/>
                  </a:lnTo>
                  <a:lnTo>
                    <a:pt x="4645880" y="1546841"/>
                  </a:lnTo>
                  <a:lnTo>
                    <a:pt x="4599017" y="1554553"/>
                  </a:lnTo>
                  <a:lnTo>
                    <a:pt x="4558743" y="1573404"/>
                  </a:lnTo>
                  <a:lnTo>
                    <a:pt x="4508475" y="1584146"/>
                  </a:lnTo>
                  <a:lnTo>
                    <a:pt x="4465415" y="1605477"/>
                  </a:lnTo>
                  <a:lnTo>
                    <a:pt x="4429870" y="1637121"/>
                  </a:lnTo>
                  <a:lnTo>
                    <a:pt x="4385262" y="1659829"/>
                  </a:lnTo>
                  <a:lnTo>
                    <a:pt x="4617940" y="1452690"/>
                  </a:lnTo>
                  <a:lnTo>
                    <a:pt x="4663417" y="1446212"/>
                  </a:lnTo>
                  <a:lnTo>
                    <a:pt x="4707045" y="1441379"/>
                  </a:lnTo>
                  <a:lnTo>
                    <a:pt x="4748616" y="1438377"/>
                  </a:lnTo>
                  <a:lnTo>
                    <a:pt x="4787924" y="1437391"/>
                  </a:lnTo>
                  <a:lnTo>
                    <a:pt x="4833203" y="1448092"/>
                  </a:lnTo>
                  <a:lnTo>
                    <a:pt x="4875803" y="1461179"/>
                  </a:lnTo>
                  <a:lnTo>
                    <a:pt x="4915514" y="1476836"/>
                  </a:lnTo>
                  <a:lnTo>
                    <a:pt x="4960573" y="1504736"/>
                  </a:lnTo>
                  <a:lnTo>
                    <a:pt x="4993884" y="1526092"/>
                  </a:lnTo>
                  <a:lnTo>
                    <a:pt x="5012492" y="1543533"/>
                  </a:lnTo>
                  <a:lnTo>
                    <a:pt x="5007024" y="1684429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63783" y="1347216"/>
            <a:ext cx="6190487" cy="38861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4445" y="1028824"/>
            <a:ext cx="7814659" cy="83439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473439" y="0"/>
            <a:ext cx="8815070" cy="10287000"/>
          </a:xfrm>
          <a:custGeom>
            <a:avLst/>
            <a:gdLst/>
            <a:ahLst/>
            <a:cxnLst/>
            <a:rect l="l" t="t" r="r" b="b"/>
            <a:pathLst>
              <a:path w="8815069" h="10287000">
                <a:moveTo>
                  <a:pt x="881455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8814559" y="0"/>
                </a:lnTo>
                <a:lnTo>
                  <a:pt x="8814559" y="10286999"/>
                </a:lnTo>
                <a:close/>
              </a:path>
            </a:pathLst>
          </a:custGeom>
          <a:solidFill>
            <a:srgbClr val="CAE7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57574" y="921448"/>
            <a:ext cx="6576059" cy="1061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800" spc="290" b="1">
                <a:latin typeface="Trebuchet MS"/>
                <a:cs typeface="Trebuchet MS"/>
              </a:rPr>
              <a:t>INTRODUCTION</a:t>
            </a:r>
            <a:endParaRPr sz="6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81281" y="2171674"/>
            <a:ext cx="7231380" cy="6740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95"/>
              </a:spcBef>
            </a:pPr>
            <a:r>
              <a:rPr dirty="0" sz="2550" spc="10">
                <a:solidFill>
                  <a:srgbClr val="1B7378"/>
                </a:solidFill>
                <a:latin typeface="Trebuchet MS"/>
                <a:cs typeface="Trebuchet MS"/>
              </a:rPr>
              <a:t>The </a:t>
            </a:r>
            <a:r>
              <a:rPr dirty="0" sz="2550" spc="-45">
                <a:solidFill>
                  <a:srgbClr val="1B7378"/>
                </a:solidFill>
                <a:latin typeface="Trebuchet MS"/>
                <a:cs typeface="Trebuchet MS"/>
              </a:rPr>
              <a:t>Radiant </a:t>
            </a:r>
            <a:r>
              <a:rPr dirty="0" sz="2550" spc="-20">
                <a:solidFill>
                  <a:srgbClr val="1B7378"/>
                </a:solidFill>
                <a:latin typeface="Trebuchet MS"/>
                <a:cs typeface="Trebuchet MS"/>
              </a:rPr>
              <a:t>Hospital </a:t>
            </a:r>
            <a:r>
              <a:rPr dirty="0" sz="2550" spc="20">
                <a:solidFill>
                  <a:srgbClr val="1B7378"/>
                </a:solidFill>
                <a:latin typeface="Trebuchet MS"/>
                <a:cs typeface="Trebuchet MS"/>
              </a:rPr>
              <a:t>Management </a:t>
            </a:r>
            <a:r>
              <a:rPr dirty="0" sz="2550" spc="-90">
                <a:solidFill>
                  <a:srgbClr val="1B7378"/>
                </a:solidFill>
                <a:latin typeface="Trebuchet MS"/>
                <a:cs typeface="Trebuchet MS"/>
              </a:rPr>
              <a:t>project </a:t>
            </a:r>
            <a:r>
              <a:rPr dirty="0" sz="2550">
                <a:solidFill>
                  <a:srgbClr val="1B7378"/>
                </a:solidFill>
                <a:latin typeface="Trebuchet MS"/>
                <a:cs typeface="Trebuchet MS"/>
              </a:rPr>
              <a:t>is </a:t>
            </a:r>
            <a:r>
              <a:rPr dirty="0" sz="2550" spc="5">
                <a:solidFill>
                  <a:srgbClr val="1B7378"/>
                </a:solidFill>
                <a:latin typeface="Trebuchet MS"/>
                <a:cs typeface="Trebuchet MS"/>
              </a:rPr>
              <a:t>a </a:t>
            </a:r>
            <a:r>
              <a:rPr dirty="0" sz="2550" spc="1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5">
                <a:solidFill>
                  <a:srgbClr val="1B7378"/>
                </a:solidFill>
                <a:latin typeface="Trebuchet MS"/>
                <a:cs typeface="Trebuchet MS"/>
              </a:rPr>
              <a:t>comprehensive </a:t>
            </a:r>
            <a:r>
              <a:rPr dirty="0" sz="2550" spc="70">
                <a:solidFill>
                  <a:srgbClr val="1B7378"/>
                </a:solidFill>
                <a:latin typeface="Trebuchet MS"/>
                <a:cs typeface="Trebuchet MS"/>
              </a:rPr>
              <a:t>SQL-based </a:t>
            </a:r>
            <a:r>
              <a:rPr dirty="0" sz="2550" spc="-30">
                <a:solidFill>
                  <a:srgbClr val="1B7378"/>
                </a:solidFill>
                <a:latin typeface="Trebuchet MS"/>
                <a:cs typeface="Trebuchet MS"/>
              </a:rPr>
              <a:t>solution </a:t>
            </a:r>
            <a:r>
              <a:rPr dirty="0" sz="2550" spc="45">
                <a:solidFill>
                  <a:srgbClr val="1B7378"/>
                </a:solidFill>
                <a:latin typeface="Trebuchet MS"/>
                <a:cs typeface="Trebuchet MS"/>
              </a:rPr>
              <a:t>designed </a:t>
            </a:r>
            <a:r>
              <a:rPr dirty="0" sz="2550" spc="-85">
                <a:solidFill>
                  <a:srgbClr val="1B7378"/>
                </a:solidFill>
                <a:latin typeface="Trebuchet MS"/>
                <a:cs typeface="Trebuchet MS"/>
              </a:rPr>
              <a:t>to </a:t>
            </a:r>
            <a:r>
              <a:rPr dirty="0" sz="2550" spc="-8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-55">
                <a:solidFill>
                  <a:srgbClr val="1B7378"/>
                </a:solidFill>
                <a:latin typeface="Trebuchet MS"/>
                <a:cs typeface="Trebuchet MS"/>
              </a:rPr>
              <a:t>streamline </a:t>
            </a:r>
            <a:r>
              <a:rPr dirty="0" sz="2550" spc="20">
                <a:solidFill>
                  <a:srgbClr val="1B7378"/>
                </a:solidFill>
                <a:latin typeface="Trebuchet MS"/>
                <a:cs typeface="Trebuchet MS"/>
              </a:rPr>
              <a:t>and </a:t>
            </a:r>
            <a:r>
              <a:rPr dirty="0" sz="2550" spc="-60">
                <a:solidFill>
                  <a:srgbClr val="1B7378"/>
                </a:solidFill>
                <a:latin typeface="Trebuchet MS"/>
                <a:cs typeface="Trebuchet MS"/>
              </a:rPr>
              <a:t>optimize </a:t>
            </a:r>
            <a:r>
              <a:rPr dirty="0" sz="2550" spc="-40">
                <a:solidFill>
                  <a:srgbClr val="1B7378"/>
                </a:solidFill>
                <a:latin typeface="Trebuchet MS"/>
                <a:cs typeface="Trebuchet MS"/>
              </a:rPr>
              <a:t>hospital </a:t>
            </a:r>
            <a:r>
              <a:rPr dirty="0" sz="2550" spc="-45">
                <a:solidFill>
                  <a:srgbClr val="1B7378"/>
                </a:solidFill>
                <a:latin typeface="Trebuchet MS"/>
                <a:cs typeface="Trebuchet MS"/>
              </a:rPr>
              <a:t>operations. </a:t>
            </a:r>
            <a:r>
              <a:rPr dirty="0" sz="2550" spc="-185">
                <a:solidFill>
                  <a:srgbClr val="1B7378"/>
                </a:solidFill>
                <a:latin typeface="Trebuchet MS"/>
                <a:cs typeface="Trebuchet MS"/>
              </a:rPr>
              <a:t>It </a:t>
            </a:r>
            <a:r>
              <a:rPr dirty="0" sz="2550" spc="-18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-55">
                <a:solidFill>
                  <a:srgbClr val="1B7378"/>
                </a:solidFill>
                <a:latin typeface="Trebuchet MS"/>
                <a:cs typeface="Trebuchet MS"/>
              </a:rPr>
              <a:t>m</a:t>
            </a:r>
            <a:r>
              <a:rPr dirty="0" sz="2550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550" spc="10">
                <a:solidFill>
                  <a:srgbClr val="1B7378"/>
                </a:solidFill>
                <a:latin typeface="Trebuchet MS"/>
                <a:cs typeface="Trebuchet MS"/>
              </a:rPr>
              <a:t>n</a:t>
            </a:r>
            <a:r>
              <a:rPr dirty="0" sz="2550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550" spc="180">
                <a:solidFill>
                  <a:srgbClr val="1B7378"/>
                </a:solidFill>
                <a:latin typeface="Trebuchet MS"/>
                <a:cs typeface="Trebuchet MS"/>
              </a:rPr>
              <a:t>g</a:t>
            </a:r>
            <a:r>
              <a:rPr dirty="0" sz="2550" spc="40">
                <a:solidFill>
                  <a:srgbClr val="1B7378"/>
                </a:solidFill>
                <a:latin typeface="Trebuchet MS"/>
                <a:cs typeface="Trebuchet MS"/>
              </a:rPr>
              <a:t>e</a:t>
            </a:r>
            <a:r>
              <a:rPr dirty="0" sz="2550" spc="155">
                <a:solidFill>
                  <a:srgbClr val="1B7378"/>
                </a:solidFill>
                <a:latin typeface="Trebuchet MS"/>
                <a:cs typeface="Trebuchet MS"/>
              </a:rPr>
              <a:t>s</a:t>
            </a:r>
            <a:r>
              <a:rPr dirty="0" sz="2550" spc="-11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20">
                <a:solidFill>
                  <a:srgbClr val="1B7378"/>
                </a:solidFill>
                <a:latin typeface="Trebuchet MS"/>
                <a:cs typeface="Trebuchet MS"/>
              </a:rPr>
              <a:t>k</a:t>
            </a:r>
            <a:r>
              <a:rPr dirty="0" sz="2550" spc="40">
                <a:solidFill>
                  <a:srgbClr val="1B7378"/>
                </a:solidFill>
                <a:latin typeface="Trebuchet MS"/>
                <a:cs typeface="Trebuchet MS"/>
              </a:rPr>
              <a:t>e</a:t>
            </a:r>
            <a:r>
              <a:rPr dirty="0" sz="2550" spc="-5">
                <a:solidFill>
                  <a:srgbClr val="1B7378"/>
                </a:solidFill>
                <a:latin typeface="Trebuchet MS"/>
                <a:cs typeface="Trebuchet MS"/>
              </a:rPr>
              <a:t>y</a:t>
            </a:r>
            <a:r>
              <a:rPr dirty="0" sz="2550" spc="-11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550" spc="150">
                <a:solidFill>
                  <a:srgbClr val="1B7378"/>
                </a:solidFill>
                <a:latin typeface="Trebuchet MS"/>
                <a:cs typeface="Trebuchet MS"/>
              </a:rPr>
              <a:t>s</a:t>
            </a:r>
            <a:r>
              <a:rPr dirty="0" sz="2550" spc="40">
                <a:solidFill>
                  <a:srgbClr val="1B7378"/>
                </a:solidFill>
                <a:latin typeface="Trebuchet MS"/>
                <a:cs typeface="Trebuchet MS"/>
              </a:rPr>
              <a:t>p</a:t>
            </a:r>
            <a:r>
              <a:rPr dirty="0" sz="2550" spc="40">
                <a:solidFill>
                  <a:srgbClr val="1B7378"/>
                </a:solidFill>
                <a:latin typeface="Trebuchet MS"/>
                <a:cs typeface="Trebuchet MS"/>
              </a:rPr>
              <a:t>e</a:t>
            </a:r>
            <a:r>
              <a:rPr dirty="0" sz="2550" spc="-5">
                <a:solidFill>
                  <a:srgbClr val="1B7378"/>
                </a:solidFill>
                <a:latin typeface="Trebuchet MS"/>
                <a:cs typeface="Trebuchet MS"/>
              </a:rPr>
              <a:t>c</a:t>
            </a:r>
            <a:r>
              <a:rPr dirty="0" sz="2550" spc="-265">
                <a:solidFill>
                  <a:srgbClr val="1B7378"/>
                </a:solidFill>
                <a:latin typeface="Trebuchet MS"/>
                <a:cs typeface="Trebuchet MS"/>
              </a:rPr>
              <a:t>t</a:t>
            </a:r>
            <a:r>
              <a:rPr dirty="0" sz="2550" spc="155">
                <a:solidFill>
                  <a:srgbClr val="1B7378"/>
                </a:solidFill>
                <a:latin typeface="Trebuchet MS"/>
                <a:cs typeface="Trebuchet MS"/>
              </a:rPr>
              <a:t>s</a:t>
            </a:r>
            <a:r>
              <a:rPr dirty="0" sz="2550" spc="-11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150">
                <a:solidFill>
                  <a:srgbClr val="1B7378"/>
                </a:solidFill>
                <a:latin typeface="Trebuchet MS"/>
                <a:cs typeface="Trebuchet MS"/>
              </a:rPr>
              <a:t>s</a:t>
            </a:r>
            <a:r>
              <a:rPr dirty="0" sz="2550" spc="10">
                <a:solidFill>
                  <a:srgbClr val="1B7378"/>
                </a:solidFill>
                <a:latin typeface="Trebuchet MS"/>
                <a:cs typeface="Trebuchet MS"/>
              </a:rPr>
              <a:t>u</a:t>
            </a:r>
            <a:r>
              <a:rPr dirty="0" sz="2550" spc="-5">
                <a:solidFill>
                  <a:srgbClr val="1B7378"/>
                </a:solidFill>
                <a:latin typeface="Trebuchet MS"/>
                <a:cs typeface="Trebuchet MS"/>
              </a:rPr>
              <a:t>c</a:t>
            </a:r>
            <a:r>
              <a:rPr dirty="0" sz="2550" spc="15">
                <a:solidFill>
                  <a:srgbClr val="1B7378"/>
                </a:solidFill>
                <a:latin typeface="Trebuchet MS"/>
                <a:cs typeface="Trebuchet MS"/>
              </a:rPr>
              <a:t>h</a:t>
            </a:r>
            <a:r>
              <a:rPr dirty="0" sz="2550" spc="-11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550" spc="155">
                <a:solidFill>
                  <a:srgbClr val="1B7378"/>
                </a:solidFill>
                <a:latin typeface="Trebuchet MS"/>
                <a:cs typeface="Trebuchet MS"/>
              </a:rPr>
              <a:t>s</a:t>
            </a:r>
            <a:r>
              <a:rPr dirty="0" sz="2550" spc="-11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40">
                <a:solidFill>
                  <a:srgbClr val="1B7378"/>
                </a:solidFill>
                <a:latin typeface="Trebuchet MS"/>
                <a:cs typeface="Trebuchet MS"/>
              </a:rPr>
              <a:t>p</a:t>
            </a:r>
            <a:r>
              <a:rPr dirty="0" sz="2550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550" spc="-265">
                <a:solidFill>
                  <a:srgbClr val="1B7378"/>
                </a:solidFill>
                <a:latin typeface="Trebuchet MS"/>
                <a:cs typeface="Trebuchet MS"/>
              </a:rPr>
              <a:t>t</a:t>
            </a:r>
            <a:r>
              <a:rPr dirty="0" sz="2550" spc="-160">
                <a:solidFill>
                  <a:srgbClr val="1B7378"/>
                </a:solidFill>
                <a:latin typeface="Trebuchet MS"/>
                <a:cs typeface="Trebuchet MS"/>
              </a:rPr>
              <a:t>i</a:t>
            </a:r>
            <a:r>
              <a:rPr dirty="0" sz="2550" spc="40">
                <a:solidFill>
                  <a:srgbClr val="1B7378"/>
                </a:solidFill>
                <a:latin typeface="Trebuchet MS"/>
                <a:cs typeface="Trebuchet MS"/>
              </a:rPr>
              <a:t>e</a:t>
            </a:r>
            <a:r>
              <a:rPr dirty="0" sz="2550" spc="10">
                <a:solidFill>
                  <a:srgbClr val="1B7378"/>
                </a:solidFill>
                <a:latin typeface="Trebuchet MS"/>
                <a:cs typeface="Trebuchet MS"/>
              </a:rPr>
              <a:t>n</a:t>
            </a:r>
            <a:r>
              <a:rPr dirty="0" sz="2550" spc="-260">
                <a:solidFill>
                  <a:srgbClr val="1B7378"/>
                </a:solidFill>
                <a:latin typeface="Trebuchet MS"/>
                <a:cs typeface="Trebuchet MS"/>
              </a:rPr>
              <a:t>t</a:t>
            </a:r>
            <a:r>
              <a:rPr dirty="0" sz="2550" spc="-11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-155">
                <a:solidFill>
                  <a:srgbClr val="1B7378"/>
                </a:solidFill>
                <a:latin typeface="Trebuchet MS"/>
                <a:cs typeface="Trebuchet MS"/>
              </a:rPr>
              <a:t>r</a:t>
            </a:r>
            <a:r>
              <a:rPr dirty="0" sz="2550" spc="40">
                <a:solidFill>
                  <a:srgbClr val="1B7378"/>
                </a:solidFill>
                <a:latin typeface="Trebuchet MS"/>
                <a:cs typeface="Trebuchet MS"/>
              </a:rPr>
              <a:t>e</a:t>
            </a:r>
            <a:r>
              <a:rPr dirty="0" sz="2550" spc="-5">
                <a:solidFill>
                  <a:srgbClr val="1B7378"/>
                </a:solidFill>
                <a:latin typeface="Trebuchet MS"/>
                <a:cs typeface="Trebuchet MS"/>
              </a:rPr>
              <a:t>c</a:t>
            </a:r>
            <a:r>
              <a:rPr dirty="0" sz="2550" spc="90">
                <a:solidFill>
                  <a:srgbClr val="1B7378"/>
                </a:solidFill>
                <a:latin typeface="Trebuchet MS"/>
                <a:cs typeface="Trebuchet MS"/>
              </a:rPr>
              <a:t>o</a:t>
            </a:r>
            <a:r>
              <a:rPr dirty="0" sz="2550" spc="-155">
                <a:solidFill>
                  <a:srgbClr val="1B7378"/>
                </a:solidFill>
                <a:latin typeface="Trebuchet MS"/>
                <a:cs typeface="Trebuchet MS"/>
              </a:rPr>
              <a:t>r</a:t>
            </a:r>
            <a:r>
              <a:rPr dirty="0" sz="2550" spc="45">
                <a:solidFill>
                  <a:srgbClr val="1B7378"/>
                </a:solidFill>
                <a:latin typeface="Trebuchet MS"/>
                <a:cs typeface="Trebuchet MS"/>
              </a:rPr>
              <a:t>d</a:t>
            </a:r>
            <a:r>
              <a:rPr dirty="0" sz="2550" spc="150">
                <a:solidFill>
                  <a:srgbClr val="1B7378"/>
                </a:solidFill>
                <a:latin typeface="Trebuchet MS"/>
                <a:cs typeface="Trebuchet MS"/>
              </a:rPr>
              <a:t>s</a:t>
            </a:r>
            <a:r>
              <a:rPr dirty="0" sz="2550" spc="-310">
                <a:solidFill>
                  <a:srgbClr val="1B7378"/>
                </a:solidFill>
                <a:latin typeface="Trebuchet MS"/>
                <a:cs typeface="Trebuchet MS"/>
              </a:rPr>
              <a:t>,  </a:t>
            </a:r>
            <a:r>
              <a:rPr dirty="0" sz="2550" spc="-35">
                <a:solidFill>
                  <a:srgbClr val="1B7378"/>
                </a:solidFill>
                <a:latin typeface="Trebuchet MS"/>
                <a:cs typeface="Trebuchet MS"/>
              </a:rPr>
              <a:t>doctor </a:t>
            </a:r>
            <a:r>
              <a:rPr dirty="0" sz="2550" spc="-10">
                <a:solidFill>
                  <a:srgbClr val="1B7378"/>
                </a:solidFill>
                <a:latin typeface="Trebuchet MS"/>
                <a:cs typeface="Trebuchet MS"/>
              </a:rPr>
              <a:t>schedules, </a:t>
            </a:r>
            <a:r>
              <a:rPr dirty="0" sz="2550" spc="-5">
                <a:solidFill>
                  <a:srgbClr val="1B7378"/>
                </a:solidFill>
                <a:latin typeface="Trebuchet MS"/>
                <a:cs typeface="Trebuchet MS"/>
              </a:rPr>
              <a:t>room </a:t>
            </a:r>
            <a:r>
              <a:rPr dirty="0" sz="2550" spc="-65">
                <a:solidFill>
                  <a:srgbClr val="1B7378"/>
                </a:solidFill>
                <a:latin typeface="Trebuchet MS"/>
                <a:cs typeface="Trebuchet MS"/>
              </a:rPr>
              <a:t>allocations, </a:t>
            </a:r>
            <a:r>
              <a:rPr dirty="0" sz="2550" spc="-55">
                <a:solidFill>
                  <a:srgbClr val="1B7378"/>
                </a:solidFill>
                <a:latin typeface="Trebuchet MS"/>
                <a:cs typeface="Trebuchet MS"/>
              </a:rPr>
              <a:t>appointments, </a:t>
            </a:r>
            <a:r>
              <a:rPr dirty="0" sz="2550" spc="-75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1B7378"/>
                </a:solidFill>
                <a:latin typeface="Trebuchet MS"/>
                <a:cs typeface="Trebuchet MS"/>
              </a:rPr>
              <a:t>admissions,</a:t>
            </a:r>
            <a:r>
              <a:rPr dirty="0" sz="2550" spc="-10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-25">
                <a:solidFill>
                  <a:srgbClr val="1B7378"/>
                </a:solidFill>
                <a:latin typeface="Trebuchet MS"/>
                <a:cs typeface="Trebuchet MS"/>
              </a:rPr>
              <a:t>surgeries,</a:t>
            </a:r>
            <a:r>
              <a:rPr dirty="0" sz="2550" spc="-10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20">
                <a:solidFill>
                  <a:srgbClr val="1B7378"/>
                </a:solidFill>
                <a:latin typeface="Trebuchet MS"/>
                <a:cs typeface="Trebuchet MS"/>
              </a:rPr>
              <a:t>and</a:t>
            </a:r>
            <a:r>
              <a:rPr dirty="0" sz="2550" spc="-10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-30">
                <a:solidFill>
                  <a:srgbClr val="1B7378"/>
                </a:solidFill>
                <a:latin typeface="Trebuchet MS"/>
                <a:cs typeface="Trebuchet MS"/>
              </a:rPr>
              <a:t>prescriptions</a:t>
            </a:r>
            <a:r>
              <a:rPr dirty="0" sz="2550" spc="-10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-125">
                <a:solidFill>
                  <a:srgbClr val="1B7378"/>
                </a:solidFill>
                <a:latin typeface="Trebuchet MS"/>
                <a:cs typeface="Trebuchet MS"/>
              </a:rPr>
              <a:t>efficiently. </a:t>
            </a:r>
            <a:r>
              <a:rPr dirty="0" sz="2550" spc="-75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75">
                <a:solidFill>
                  <a:srgbClr val="1B7378"/>
                </a:solidFill>
                <a:latin typeface="Trebuchet MS"/>
                <a:cs typeface="Trebuchet MS"/>
              </a:rPr>
              <a:t>By </a:t>
            </a:r>
            <a:r>
              <a:rPr dirty="0" sz="2550" spc="-5">
                <a:solidFill>
                  <a:srgbClr val="1B7378"/>
                </a:solidFill>
                <a:latin typeface="Trebuchet MS"/>
                <a:cs typeface="Trebuchet MS"/>
              </a:rPr>
              <a:t>leveraging </a:t>
            </a:r>
            <a:r>
              <a:rPr dirty="0" sz="2550" spc="-80">
                <a:solidFill>
                  <a:srgbClr val="1B7378"/>
                </a:solidFill>
                <a:latin typeface="Trebuchet MS"/>
                <a:cs typeface="Trebuchet MS"/>
              </a:rPr>
              <a:t>relational </a:t>
            </a:r>
            <a:r>
              <a:rPr dirty="0" sz="2550" spc="5">
                <a:solidFill>
                  <a:srgbClr val="1B7378"/>
                </a:solidFill>
                <a:latin typeface="Trebuchet MS"/>
                <a:cs typeface="Trebuchet MS"/>
              </a:rPr>
              <a:t>database </a:t>
            </a:r>
            <a:r>
              <a:rPr dirty="0" sz="2550" spc="-30">
                <a:solidFill>
                  <a:srgbClr val="1B7378"/>
                </a:solidFill>
                <a:latin typeface="Trebuchet MS"/>
                <a:cs typeface="Trebuchet MS"/>
              </a:rPr>
              <a:t>concepts, </a:t>
            </a:r>
            <a:r>
              <a:rPr dirty="0" sz="2550" spc="-70">
                <a:solidFill>
                  <a:srgbClr val="1B7378"/>
                </a:solidFill>
                <a:latin typeface="Trebuchet MS"/>
                <a:cs typeface="Trebuchet MS"/>
              </a:rPr>
              <a:t>the </a:t>
            </a:r>
            <a:r>
              <a:rPr dirty="0" sz="2550" spc="-6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1B7378"/>
                </a:solidFill>
                <a:latin typeface="Trebuchet MS"/>
                <a:cs typeface="Trebuchet MS"/>
              </a:rPr>
              <a:t>system </a:t>
            </a:r>
            <a:r>
              <a:rPr dirty="0" sz="2550" spc="35">
                <a:solidFill>
                  <a:srgbClr val="1B7378"/>
                </a:solidFill>
                <a:latin typeface="Trebuchet MS"/>
                <a:cs typeface="Trebuchet MS"/>
              </a:rPr>
              <a:t>ensures </a:t>
            </a:r>
            <a:r>
              <a:rPr dirty="0" sz="2550" spc="-55">
                <a:solidFill>
                  <a:srgbClr val="1B7378"/>
                </a:solidFill>
                <a:latin typeface="Trebuchet MS"/>
                <a:cs typeface="Trebuchet MS"/>
              </a:rPr>
              <a:t>data </a:t>
            </a:r>
            <a:r>
              <a:rPr dirty="0" sz="2550" spc="-114">
                <a:solidFill>
                  <a:srgbClr val="1B7378"/>
                </a:solidFill>
                <a:latin typeface="Trebuchet MS"/>
                <a:cs typeface="Trebuchet MS"/>
              </a:rPr>
              <a:t>integrity, </a:t>
            </a:r>
            <a:r>
              <a:rPr dirty="0" sz="2550" spc="20">
                <a:solidFill>
                  <a:srgbClr val="1B7378"/>
                </a:solidFill>
                <a:latin typeface="Trebuchet MS"/>
                <a:cs typeface="Trebuchet MS"/>
              </a:rPr>
              <a:t>reduces </a:t>
            </a:r>
            <a:r>
              <a:rPr dirty="0" sz="2550" spc="2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-35">
                <a:solidFill>
                  <a:srgbClr val="1B7378"/>
                </a:solidFill>
                <a:latin typeface="Trebuchet MS"/>
                <a:cs typeface="Trebuchet MS"/>
              </a:rPr>
              <a:t>redundancy, </a:t>
            </a:r>
            <a:r>
              <a:rPr dirty="0" sz="2550" spc="20">
                <a:solidFill>
                  <a:srgbClr val="1B7378"/>
                </a:solidFill>
                <a:latin typeface="Trebuchet MS"/>
                <a:cs typeface="Trebuchet MS"/>
              </a:rPr>
              <a:t>and </a:t>
            </a:r>
            <a:r>
              <a:rPr dirty="0" sz="2550" spc="-95">
                <a:solidFill>
                  <a:srgbClr val="1B7378"/>
                </a:solidFill>
                <a:latin typeface="Trebuchet MS"/>
                <a:cs typeface="Trebuchet MS"/>
              </a:rPr>
              <a:t>facilitates </a:t>
            </a:r>
            <a:r>
              <a:rPr dirty="0" sz="2550" spc="-100">
                <a:solidFill>
                  <a:srgbClr val="1B7378"/>
                </a:solidFill>
                <a:latin typeface="Trebuchet MS"/>
                <a:cs typeface="Trebuchet MS"/>
              </a:rPr>
              <a:t>real-time </a:t>
            </a:r>
            <a:r>
              <a:rPr dirty="0" sz="2550" spc="55">
                <a:solidFill>
                  <a:srgbClr val="1B7378"/>
                </a:solidFill>
                <a:latin typeface="Trebuchet MS"/>
                <a:cs typeface="Trebuchet MS"/>
              </a:rPr>
              <a:t>access </a:t>
            </a:r>
            <a:r>
              <a:rPr dirty="0" sz="2550" spc="-85">
                <a:solidFill>
                  <a:srgbClr val="1B7378"/>
                </a:solidFill>
                <a:latin typeface="Trebuchet MS"/>
                <a:cs typeface="Trebuchet MS"/>
              </a:rPr>
              <a:t>to </a:t>
            </a:r>
            <a:r>
              <a:rPr dirty="0" sz="2550" spc="-8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-5">
                <a:solidFill>
                  <a:srgbClr val="1B7378"/>
                </a:solidFill>
                <a:latin typeface="Trebuchet MS"/>
                <a:cs typeface="Trebuchet MS"/>
              </a:rPr>
              <a:t>c</a:t>
            </a:r>
            <a:r>
              <a:rPr dirty="0" sz="2550" spc="-155">
                <a:solidFill>
                  <a:srgbClr val="1B7378"/>
                </a:solidFill>
                <a:latin typeface="Trebuchet MS"/>
                <a:cs typeface="Trebuchet MS"/>
              </a:rPr>
              <a:t>r</a:t>
            </a:r>
            <a:r>
              <a:rPr dirty="0" sz="2550" spc="-160">
                <a:solidFill>
                  <a:srgbClr val="1B7378"/>
                </a:solidFill>
                <a:latin typeface="Trebuchet MS"/>
                <a:cs typeface="Trebuchet MS"/>
              </a:rPr>
              <a:t>i</a:t>
            </a:r>
            <a:r>
              <a:rPr dirty="0" sz="2550" spc="-265">
                <a:solidFill>
                  <a:srgbClr val="1B7378"/>
                </a:solidFill>
                <a:latin typeface="Trebuchet MS"/>
                <a:cs typeface="Trebuchet MS"/>
              </a:rPr>
              <a:t>t</a:t>
            </a:r>
            <a:r>
              <a:rPr dirty="0" sz="2550" spc="-160">
                <a:solidFill>
                  <a:srgbClr val="1B7378"/>
                </a:solidFill>
                <a:latin typeface="Trebuchet MS"/>
                <a:cs typeface="Trebuchet MS"/>
              </a:rPr>
              <a:t>i</a:t>
            </a:r>
            <a:r>
              <a:rPr dirty="0" sz="2550" spc="-5">
                <a:solidFill>
                  <a:srgbClr val="1B7378"/>
                </a:solidFill>
                <a:latin typeface="Trebuchet MS"/>
                <a:cs typeface="Trebuchet MS"/>
              </a:rPr>
              <a:t>c</a:t>
            </a:r>
            <a:r>
              <a:rPr dirty="0" sz="2550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550" spc="-180">
                <a:solidFill>
                  <a:srgbClr val="1B7378"/>
                </a:solidFill>
                <a:latin typeface="Trebuchet MS"/>
                <a:cs typeface="Trebuchet MS"/>
              </a:rPr>
              <a:t>l</a:t>
            </a:r>
            <a:r>
              <a:rPr dirty="0" sz="2550" spc="-11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-160">
                <a:solidFill>
                  <a:srgbClr val="1B7378"/>
                </a:solidFill>
                <a:latin typeface="Trebuchet MS"/>
                <a:cs typeface="Trebuchet MS"/>
              </a:rPr>
              <a:t>i</a:t>
            </a:r>
            <a:r>
              <a:rPr dirty="0" sz="2550" spc="10">
                <a:solidFill>
                  <a:srgbClr val="1B7378"/>
                </a:solidFill>
                <a:latin typeface="Trebuchet MS"/>
                <a:cs typeface="Trebuchet MS"/>
              </a:rPr>
              <a:t>n</a:t>
            </a:r>
            <a:r>
              <a:rPr dirty="0" sz="2550" spc="-225">
                <a:solidFill>
                  <a:srgbClr val="1B7378"/>
                </a:solidFill>
                <a:latin typeface="Trebuchet MS"/>
                <a:cs typeface="Trebuchet MS"/>
              </a:rPr>
              <a:t>f</a:t>
            </a:r>
            <a:r>
              <a:rPr dirty="0" sz="2550" spc="90">
                <a:solidFill>
                  <a:srgbClr val="1B7378"/>
                </a:solidFill>
                <a:latin typeface="Trebuchet MS"/>
                <a:cs typeface="Trebuchet MS"/>
              </a:rPr>
              <a:t>o</a:t>
            </a:r>
            <a:r>
              <a:rPr dirty="0" sz="2550" spc="-155">
                <a:solidFill>
                  <a:srgbClr val="1B7378"/>
                </a:solidFill>
                <a:latin typeface="Trebuchet MS"/>
                <a:cs typeface="Trebuchet MS"/>
              </a:rPr>
              <a:t>r</a:t>
            </a:r>
            <a:r>
              <a:rPr dirty="0" sz="2550" spc="-55">
                <a:solidFill>
                  <a:srgbClr val="1B7378"/>
                </a:solidFill>
                <a:latin typeface="Trebuchet MS"/>
                <a:cs typeface="Trebuchet MS"/>
              </a:rPr>
              <a:t>m</a:t>
            </a:r>
            <a:r>
              <a:rPr dirty="0" sz="2550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550" spc="-265">
                <a:solidFill>
                  <a:srgbClr val="1B7378"/>
                </a:solidFill>
                <a:latin typeface="Trebuchet MS"/>
                <a:cs typeface="Trebuchet MS"/>
              </a:rPr>
              <a:t>t</a:t>
            </a:r>
            <a:r>
              <a:rPr dirty="0" sz="2550" spc="-160">
                <a:solidFill>
                  <a:srgbClr val="1B7378"/>
                </a:solidFill>
                <a:latin typeface="Trebuchet MS"/>
                <a:cs typeface="Trebuchet MS"/>
              </a:rPr>
              <a:t>i</a:t>
            </a:r>
            <a:r>
              <a:rPr dirty="0" sz="2550" spc="90">
                <a:solidFill>
                  <a:srgbClr val="1B7378"/>
                </a:solidFill>
                <a:latin typeface="Trebuchet MS"/>
                <a:cs typeface="Trebuchet MS"/>
              </a:rPr>
              <a:t>o</a:t>
            </a:r>
            <a:r>
              <a:rPr dirty="0" sz="2550" spc="10">
                <a:solidFill>
                  <a:srgbClr val="1B7378"/>
                </a:solidFill>
                <a:latin typeface="Trebuchet MS"/>
                <a:cs typeface="Trebuchet MS"/>
              </a:rPr>
              <a:t>n</a:t>
            </a:r>
            <a:r>
              <a:rPr dirty="0" sz="2550" spc="-350">
                <a:solidFill>
                  <a:srgbClr val="1B7378"/>
                </a:solidFill>
                <a:latin typeface="Trebuchet MS"/>
                <a:cs typeface="Trebuchet MS"/>
              </a:rPr>
              <a:t>.</a:t>
            </a:r>
            <a:endParaRPr sz="2550">
              <a:latin typeface="Trebuchet MS"/>
              <a:cs typeface="Trebuchet MS"/>
            </a:endParaRPr>
          </a:p>
          <a:p>
            <a:pPr marL="12700" marR="542925">
              <a:lnSpc>
                <a:spcPct val="115199"/>
              </a:lnSpc>
            </a:pPr>
            <a:r>
              <a:rPr dirty="0" sz="2550" spc="-30">
                <a:solidFill>
                  <a:srgbClr val="1B7378"/>
                </a:solidFill>
                <a:latin typeface="Trebuchet MS"/>
                <a:cs typeface="Trebuchet MS"/>
              </a:rPr>
              <a:t>T</a:t>
            </a:r>
            <a:r>
              <a:rPr dirty="0" sz="2550" spc="10">
                <a:solidFill>
                  <a:srgbClr val="1B7378"/>
                </a:solidFill>
                <a:latin typeface="Trebuchet MS"/>
                <a:cs typeface="Trebuchet MS"/>
              </a:rPr>
              <a:t>h</a:t>
            </a:r>
            <a:r>
              <a:rPr dirty="0" sz="2550" spc="-160">
                <a:solidFill>
                  <a:srgbClr val="1B7378"/>
                </a:solidFill>
                <a:latin typeface="Trebuchet MS"/>
                <a:cs typeface="Trebuchet MS"/>
              </a:rPr>
              <a:t>i</a:t>
            </a:r>
            <a:r>
              <a:rPr dirty="0" sz="2550" spc="155">
                <a:solidFill>
                  <a:srgbClr val="1B7378"/>
                </a:solidFill>
                <a:latin typeface="Trebuchet MS"/>
                <a:cs typeface="Trebuchet MS"/>
              </a:rPr>
              <a:t>s</a:t>
            </a:r>
            <a:r>
              <a:rPr dirty="0" sz="2550" spc="-11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40">
                <a:solidFill>
                  <a:srgbClr val="1B7378"/>
                </a:solidFill>
                <a:latin typeface="Trebuchet MS"/>
                <a:cs typeface="Trebuchet MS"/>
              </a:rPr>
              <a:t>p</a:t>
            </a:r>
            <a:r>
              <a:rPr dirty="0" sz="2550" spc="-155">
                <a:solidFill>
                  <a:srgbClr val="1B7378"/>
                </a:solidFill>
                <a:latin typeface="Trebuchet MS"/>
                <a:cs typeface="Trebuchet MS"/>
              </a:rPr>
              <a:t>r</a:t>
            </a:r>
            <a:r>
              <a:rPr dirty="0" sz="2550" spc="90">
                <a:solidFill>
                  <a:srgbClr val="1B7378"/>
                </a:solidFill>
                <a:latin typeface="Trebuchet MS"/>
                <a:cs typeface="Trebuchet MS"/>
              </a:rPr>
              <a:t>o</a:t>
            </a:r>
            <a:r>
              <a:rPr dirty="0" sz="2550" spc="-365">
                <a:solidFill>
                  <a:srgbClr val="1B7378"/>
                </a:solidFill>
                <a:latin typeface="Trebuchet MS"/>
                <a:cs typeface="Trebuchet MS"/>
              </a:rPr>
              <a:t>j</a:t>
            </a:r>
            <a:r>
              <a:rPr dirty="0" sz="2550" spc="40">
                <a:solidFill>
                  <a:srgbClr val="1B7378"/>
                </a:solidFill>
                <a:latin typeface="Trebuchet MS"/>
                <a:cs typeface="Trebuchet MS"/>
              </a:rPr>
              <a:t>e</a:t>
            </a:r>
            <a:r>
              <a:rPr dirty="0" sz="2550" spc="-5">
                <a:solidFill>
                  <a:srgbClr val="1B7378"/>
                </a:solidFill>
                <a:latin typeface="Trebuchet MS"/>
                <a:cs typeface="Trebuchet MS"/>
              </a:rPr>
              <a:t>c</a:t>
            </a:r>
            <a:r>
              <a:rPr dirty="0" sz="2550" spc="-260">
                <a:solidFill>
                  <a:srgbClr val="1B7378"/>
                </a:solidFill>
                <a:latin typeface="Trebuchet MS"/>
                <a:cs typeface="Trebuchet MS"/>
              </a:rPr>
              <a:t>t</a:t>
            </a:r>
            <a:r>
              <a:rPr dirty="0" sz="2550" spc="-11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550" spc="-160">
                <a:solidFill>
                  <a:srgbClr val="1B7378"/>
                </a:solidFill>
                <a:latin typeface="Trebuchet MS"/>
                <a:cs typeface="Trebuchet MS"/>
              </a:rPr>
              <a:t>i</a:t>
            </a:r>
            <a:r>
              <a:rPr dirty="0" sz="2550" spc="-55">
                <a:solidFill>
                  <a:srgbClr val="1B7378"/>
                </a:solidFill>
                <a:latin typeface="Trebuchet MS"/>
                <a:cs typeface="Trebuchet MS"/>
              </a:rPr>
              <a:t>m</a:t>
            </a:r>
            <a:r>
              <a:rPr dirty="0" sz="2550" spc="155">
                <a:solidFill>
                  <a:srgbClr val="1B7378"/>
                </a:solidFill>
                <a:latin typeface="Trebuchet MS"/>
                <a:cs typeface="Trebuchet MS"/>
              </a:rPr>
              <a:t>s</a:t>
            </a:r>
            <a:r>
              <a:rPr dirty="0" sz="2550" spc="-11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-265">
                <a:solidFill>
                  <a:srgbClr val="1B7378"/>
                </a:solidFill>
                <a:latin typeface="Trebuchet MS"/>
                <a:cs typeface="Trebuchet MS"/>
              </a:rPr>
              <a:t>t</a:t>
            </a:r>
            <a:r>
              <a:rPr dirty="0" sz="2550" spc="95">
                <a:solidFill>
                  <a:srgbClr val="1B7378"/>
                </a:solidFill>
                <a:latin typeface="Trebuchet MS"/>
                <a:cs typeface="Trebuchet MS"/>
              </a:rPr>
              <a:t>o</a:t>
            </a:r>
            <a:r>
              <a:rPr dirty="0" sz="2550" spc="-11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40">
                <a:solidFill>
                  <a:srgbClr val="1B7378"/>
                </a:solidFill>
                <a:latin typeface="Trebuchet MS"/>
                <a:cs typeface="Trebuchet MS"/>
              </a:rPr>
              <a:t>e</a:t>
            </a:r>
            <a:r>
              <a:rPr dirty="0" sz="2550" spc="10">
                <a:solidFill>
                  <a:srgbClr val="1B7378"/>
                </a:solidFill>
                <a:latin typeface="Trebuchet MS"/>
                <a:cs typeface="Trebuchet MS"/>
              </a:rPr>
              <a:t>n</a:t>
            </a:r>
            <a:r>
              <a:rPr dirty="0" sz="2550" spc="10">
                <a:solidFill>
                  <a:srgbClr val="1B7378"/>
                </a:solidFill>
                <a:latin typeface="Trebuchet MS"/>
                <a:cs typeface="Trebuchet MS"/>
              </a:rPr>
              <a:t>h</a:t>
            </a:r>
            <a:r>
              <a:rPr dirty="0" sz="2550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550" spc="10">
                <a:solidFill>
                  <a:srgbClr val="1B7378"/>
                </a:solidFill>
                <a:latin typeface="Trebuchet MS"/>
                <a:cs typeface="Trebuchet MS"/>
              </a:rPr>
              <a:t>n</a:t>
            </a:r>
            <a:r>
              <a:rPr dirty="0" sz="2550" spc="-5">
                <a:solidFill>
                  <a:srgbClr val="1B7378"/>
                </a:solidFill>
                <a:latin typeface="Trebuchet MS"/>
                <a:cs typeface="Trebuchet MS"/>
              </a:rPr>
              <a:t>c</a:t>
            </a:r>
            <a:r>
              <a:rPr dirty="0" sz="2550" spc="45">
                <a:solidFill>
                  <a:srgbClr val="1B7378"/>
                </a:solidFill>
                <a:latin typeface="Trebuchet MS"/>
                <a:cs typeface="Trebuchet MS"/>
              </a:rPr>
              <a:t>e</a:t>
            </a:r>
            <a:r>
              <a:rPr dirty="0" sz="2550" spc="-11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45">
                <a:solidFill>
                  <a:srgbClr val="1B7378"/>
                </a:solidFill>
                <a:latin typeface="Trebuchet MS"/>
                <a:cs typeface="Trebuchet MS"/>
              </a:rPr>
              <a:t>d</a:t>
            </a:r>
            <a:r>
              <a:rPr dirty="0" sz="2550" spc="40">
                <a:solidFill>
                  <a:srgbClr val="1B7378"/>
                </a:solidFill>
                <a:latin typeface="Trebuchet MS"/>
                <a:cs typeface="Trebuchet MS"/>
              </a:rPr>
              <a:t>e</a:t>
            </a:r>
            <a:r>
              <a:rPr dirty="0" sz="2550" spc="-5">
                <a:solidFill>
                  <a:srgbClr val="1B7378"/>
                </a:solidFill>
                <a:latin typeface="Trebuchet MS"/>
                <a:cs typeface="Trebuchet MS"/>
              </a:rPr>
              <a:t>c</a:t>
            </a:r>
            <a:r>
              <a:rPr dirty="0" sz="2550" spc="-160">
                <a:solidFill>
                  <a:srgbClr val="1B7378"/>
                </a:solidFill>
                <a:latin typeface="Trebuchet MS"/>
                <a:cs typeface="Trebuchet MS"/>
              </a:rPr>
              <a:t>i</a:t>
            </a:r>
            <a:r>
              <a:rPr dirty="0" sz="2550" spc="150">
                <a:solidFill>
                  <a:srgbClr val="1B7378"/>
                </a:solidFill>
                <a:latin typeface="Trebuchet MS"/>
                <a:cs typeface="Trebuchet MS"/>
              </a:rPr>
              <a:t>s</a:t>
            </a:r>
            <a:r>
              <a:rPr dirty="0" sz="2550" spc="-160">
                <a:solidFill>
                  <a:srgbClr val="1B7378"/>
                </a:solidFill>
                <a:latin typeface="Trebuchet MS"/>
                <a:cs typeface="Trebuchet MS"/>
              </a:rPr>
              <a:t>i</a:t>
            </a:r>
            <a:r>
              <a:rPr dirty="0" sz="2550" spc="90">
                <a:solidFill>
                  <a:srgbClr val="1B7378"/>
                </a:solidFill>
                <a:latin typeface="Trebuchet MS"/>
                <a:cs typeface="Trebuchet MS"/>
              </a:rPr>
              <a:t>o</a:t>
            </a:r>
            <a:r>
              <a:rPr dirty="0" sz="2550" spc="10">
                <a:solidFill>
                  <a:srgbClr val="1B7378"/>
                </a:solidFill>
                <a:latin typeface="Trebuchet MS"/>
                <a:cs typeface="Trebuchet MS"/>
              </a:rPr>
              <a:t>n</a:t>
            </a:r>
            <a:r>
              <a:rPr dirty="0" sz="2550" spc="-175">
                <a:solidFill>
                  <a:srgbClr val="1B7378"/>
                </a:solidFill>
                <a:latin typeface="Trebuchet MS"/>
                <a:cs typeface="Trebuchet MS"/>
              </a:rPr>
              <a:t>-</a:t>
            </a:r>
            <a:r>
              <a:rPr dirty="0" sz="2550" spc="-55">
                <a:solidFill>
                  <a:srgbClr val="1B7378"/>
                </a:solidFill>
                <a:latin typeface="Trebuchet MS"/>
                <a:cs typeface="Trebuchet MS"/>
              </a:rPr>
              <a:t>m</a:t>
            </a:r>
            <a:r>
              <a:rPr dirty="0" sz="2550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550" spc="20">
                <a:solidFill>
                  <a:srgbClr val="1B7378"/>
                </a:solidFill>
                <a:latin typeface="Trebuchet MS"/>
                <a:cs typeface="Trebuchet MS"/>
              </a:rPr>
              <a:t>k</a:t>
            </a:r>
            <a:r>
              <a:rPr dirty="0" sz="2550" spc="-160">
                <a:solidFill>
                  <a:srgbClr val="1B7378"/>
                </a:solidFill>
                <a:latin typeface="Trebuchet MS"/>
                <a:cs typeface="Trebuchet MS"/>
              </a:rPr>
              <a:t>i</a:t>
            </a:r>
            <a:r>
              <a:rPr dirty="0" sz="2550" spc="10">
                <a:solidFill>
                  <a:srgbClr val="1B7378"/>
                </a:solidFill>
                <a:latin typeface="Trebuchet MS"/>
                <a:cs typeface="Trebuchet MS"/>
              </a:rPr>
              <a:t>n</a:t>
            </a:r>
            <a:r>
              <a:rPr dirty="0" sz="2550" spc="180">
                <a:solidFill>
                  <a:srgbClr val="1B7378"/>
                </a:solidFill>
                <a:latin typeface="Trebuchet MS"/>
                <a:cs typeface="Trebuchet MS"/>
              </a:rPr>
              <a:t>g</a:t>
            </a:r>
            <a:r>
              <a:rPr dirty="0" sz="2550" spc="-310">
                <a:solidFill>
                  <a:srgbClr val="1B7378"/>
                </a:solidFill>
                <a:latin typeface="Trebuchet MS"/>
                <a:cs typeface="Trebuchet MS"/>
              </a:rPr>
              <a:t>,  </a:t>
            </a:r>
            <a:r>
              <a:rPr dirty="0" sz="2550" spc="-30">
                <a:solidFill>
                  <a:srgbClr val="1B7378"/>
                </a:solidFill>
                <a:latin typeface="Trebuchet MS"/>
                <a:cs typeface="Trebuchet MS"/>
              </a:rPr>
              <a:t>improve </a:t>
            </a:r>
            <a:r>
              <a:rPr dirty="0" sz="2550" spc="-85">
                <a:solidFill>
                  <a:srgbClr val="1B7378"/>
                </a:solidFill>
                <a:latin typeface="Trebuchet MS"/>
                <a:cs typeface="Trebuchet MS"/>
              </a:rPr>
              <a:t>patient </a:t>
            </a:r>
            <a:r>
              <a:rPr dirty="0" sz="2550" spc="-95">
                <a:solidFill>
                  <a:srgbClr val="1B7378"/>
                </a:solidFill>
                <a:latin typeface="Trebuchet MS"/>
                <a:cs typeface="Trebuchet MS"/>
              </a:rPr>
              <a:t>care, </a:t>
            </a:r>
            <a:r>
              <a:rPr dirty="0" sz="2550" spc="20">
                <a:solidFill>
                  <a:srgbClr val="1B7378"/>
                </a:solidFill>
                <a:latin typeface="Trebuchet MS"/>
                <a:cs typeface="Trebuchet MS"/>
              </a:rPr>
              <a:t>and </a:t>
            </a:r>
            <a:r>
              <a:rPr dirty="0" sz="2550" spc="-10">
                <a:solidFill>
                  <a:srgbClr val="1B7378"/>
                </a:solidFill>
                <a:latin typeface="Trebuchet MS"/>
                <a:cs typeface="Trebuchet MS"/>
              </a:rPr>
              <a:t>support </a:t>
            </a:r>
            <a:r>
              <a:rPr dirty="0" sz="2550" spc="-40">
                <a:solidFill>
                  <a:srgbClr val="1B7378"/>
                </a:solidFill>
                <a:latin typeface="Trebuchet MS"/>
                <a:cs typeface="Trebuchet MS"/>
              </a:rPr>
              <a:t>hospital </a:t>
            </a:r>
            <a:r>
              <a:rPr dirty="0" sz="2550" spc="-3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550" spc="45">
                <a:solidFill>
                  <a:srgbClr val="1B7378"/>
                </a:solidFill>
                <a:latin typeface="Trebuchet MS"/>
                <a:cs typeface="Trebuchet MS"/>
              </a:rPr>
              <a:t>d</a:t>
            </a:r>
            <a:r>
              <a:rPr dirty="0" sz="2550" spc="-55">
                <a:solidFill>
                  <a:srgbClr val="1B7378"/>
                </a:solidFill>
                <a:latin typeface="Trebuchet MS"/>
                <a:cs typeface="Trebuchet MS"/>
              </a:rPr>
              <a:t>m</a:t>
            </a:r>
            <a:r>
              <a:rPr dirty="0" sz="2550" spc="-160">
                <a:solidFill>
                  <a:srgbClr val="1B7378"/>
                </a:solidFill>
                <a:latin typeface="Trebuchet MS"/>
                <a:cs typeface="Trebuchet MS"/>
              </a:rPr>
              <a:t>i</a:t>
            </a:r>
            <a:r>
              <a:rPr dirty="0" sz="2550" spc="10">
                <a:solidFill>
                  <a:srgbClr val="1B7378"/>
                </a:solidFill>
                <a:latin typeface="Trebuchet MS"/>
                <a:cs typeface="Trebuchet MS"/>
              </a:rPr>
              <a:t>n</a:t>
            </a:r>
            <a:r>
              <a:rPr dirty="0" sz="2550" spc="-160">
                <a:solidFill>
                  <a:srgbClr val="1B7378"/>
                </a:solidFill>
                <a:latin typeface="Trebuchet MS"/>
                <a:cs typeface="Trebuchet MS"/>
              </a:rPr>
              <a:t>i</a:t>
            </a:r>
            <a:r>
              <a:rPr dirty="0" sz="2550" spc="150">
                <a:solidFill>
                  <a:srgbClr val="1B7378"/>
                </a:solidFill>
                <a:latin typeface="Trebuchet MS"/>
                <a:cs typeface="Trebuchet MS"/>
              </a:rPr>
              <a:t>s</a:t>
            </a:r>
            <a:r>
              <a:rPr dirty="0" sz="2550" spc="-265">
                <a:solidFill>
                  <a:srgbClr val="1B7378"/>
                </a:solidFill>
                <a:latin typeface="Trebuchet MS"/>
                <a:cs typeface="Trebuchet MS"/>
              </a:rPr>
              <a:t>t</a:t>
            </a:r>
            <a:r>
              <a:rPr dirty="0" sz="2550" spc="-155">
                <a:solidFill>
                  <a:srgbClr val="1B7378"/>
                </a:solidFill>
                <a:latin typeface="Trebuchet MS"/>
                <a:cs typeface="Trebuchet MS"/>
              </a:rPr>
              <a:t>r</a:t>
            </a:r>
            <a:r>
              <a:rPr dirty="0" sz="2550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550" spc="-265">
                <a:solidFill>
                  <a:srgbClr val="1B7378"/>
                </a:solidFill>
                <a:latin typeface="Trebuchet MS"/>
                <a:cs typeface="Trebuchet MS"/>
              </a:rPr>
              <a:t>t</a:t>
            </a:r>
            <a:r>
              <a:rPr dirty="0" sz="2550" spc="-160">
                <a:solidFill>
                  <a:srgbClr val="1B7378"/>
                </a:solidFill>
                <a:latin typeface="Trebuchet MS"/>
                <a:cs typeface="Trebuchet MS"/>
              </a:rPr>
              <a:t>i</a:t>
            </a:r>
            <a:r>
              <a:rPr dirty="0" sz="2550" spc="90">
                <a:solidFill>
                  <a:srgbClr val="1B7378"/>
                </a:solidFill>
                <a:latin typeface="Trebuchet MS"/>
                <a:cs typeface="Trebuchet MS"/>
              </a:rPr>
              <a:t>o</a:t>
            </a:r>
            <a:r>
              <a:rPr dirty="0" sz="2550" spc="15">
                <a:solidFill>
                  <a:srgbClr val="1B7378"/>
                </a:solidFill>
                <a:latin typeface="Trebuchet MS"/>
                <a:cs typeface="Trebuchet MS"/>
              </a:rPr>
              <a:t>n</a:t>
            </a:r>
            <a:r>
              <a:rPr dirty="0" sz="2550" spc="-11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45">
                <a:solidFill>
                  <a:srgbClr val="1B7378"/>
                </a:solidFill>
                <a:latin typeface="Trebuchet MS"/>
                <a:cs typeface="Trebuchet MS"/>
              </a:rPr>
              <a:t>b</a:t>
            </a:r>
            <a:r>
              <a:rPr dirty="0" sz="2550" spc="-5">
                <a:solidFill>
                  <a:srgbClr val="1B7378"/>
                </a:solidFill>
                <a:latin typeface="Trebuchet MS"/>
                <a:cs typeface="Trebuchet MS"/>
              </a:rPr>
              <a:t>y</a:t>
            </a:r>
            <a:r>
              <a:rPr dirty="0" sz="2550" spc="-11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40">
                <a:solidFill>
                  <a:srgbClr val="1B7378"/>
                </a:solidFill>
                <a:latin typeface="Trebuchet MS"/>
                <a:cs typeface="Trebuchet MS"/>
              </a:rPr>
              <a:t>p</a:t>
            </a:r>
            <a:r>
              <a:rPr dirty="0" sz="2550" spc="-155">
                <a:solidFill>
                  <a:srgbClr val="1B7378"/>
                </a:solidFill>
                <a:latin typeface="Trebuchet MS"/>
                <a:cs typeface="Trebuchet MS"/>
              </a:rPr>
              <a:t>r</a:t>
            </a:r>
            <a:r>
              <a:rPr dirty="0" sz="2550" spc="90">
                <a:solidFill>
                  <a:srgbClr val="1B7378"/>
                </a:solidFill>
                <a:latin typeface="Trebuchet MS"/>
                <a:cs typeface="Trebuchet MS"/>
              </a:rPr>
              <a:t>o</a:t>
            </a:r>
            <a:r>
              <a:rPr dirty="0" sz="2550">
                <a:solidFill>
                  <a:srgbClr val="1B7378"/>
                </a:solidFill>
                <a:latin typeface="Trebuchet MS"/>
                <a:cs typeface="Trebuchet MS"/>
              </a:rPr>
              <a:t>v</a:t>
            </a:r>
            <a:r>
              <a:rPr dirty="0" sz="2550" spc="-160">
                <a:solidFill>
                  <a:srgbClr val="1B7378"/>
                </a:solidFill>
                <a:latin typeface="Trebuchet MS"/>
                <a:cs typeface="Trebuchet MS"/>
              </a:rPr>
              <a:t>i</a:t>
            </a:r>
            <a:r>
              <a:rPr dirty="0" sz="2550" spc="45">
                <a:solidFill>
                  <a:srgbClr val="1B7378"/>
                </a:solidFill>
                <a:latin typeface="Trebuchet MS"/>
                <a:cs typeface="Trebuchet MS"/>
              </a:rPr>
              <a:t>d</a:t>
            </a:r>
            <a:r>
              <a:rPr dirty="0" sz="2550" spc="-160">
                <a:solidFill>
                  <a:srgbClr val="1B7378"/>
                </a:solidFill>
                <a:latin typeface="Trebuchet MS"/>
                <a:cs typeface="Trebuchet MS"/>
              </a:rPr>
              <a:t>i</a:t>
            </a:r>
            <a:r>
              <a:rPr dirty="0" sz="2550" spc="10">
                <a:solidFill>
                  <a:srgbClr val="1B7378"/>
                </a:solidFill>
                <a:latin typeface="Trebuchet MS"/>
                <a:cs typeface="Trebuchet MS"/>
              </a:rPr>
              <a:t>n</a:t>
            </a:r>
            <a:r>
              <a:rPr dirty="0" sz="2550" spc="185">
                <a:solidFill>
                  <a:srgbClr val="1B7378"/>
                </a:solidFill>
                <a:latin typeface="Trebuchet MS"/>
                <a:cs typeface="Trebuchet MS"/>
              </a:rPr>
              <a:t>g</a:t>
            </a:r>
            <a:r>
              <a:rPr dirty="0" sz="2550" spc="-11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150">
                <a:solidFill>
                  <a:srgbClr val="1B7378"/>
                </a:solidFill>
                <a:latin typeface="Trebuchet MS"/>
                <a:cs typeface="Trebuchet MS"/>
              </a:rPr>
              <a:t>s</a:t>
            </a:r>
            <a:r>
              <a:rPr dirty="0" sz="2550" spc="-265">
                <a:solidFill>
                  <a:srgbClr val="1B7378"/>
                </a:solidFill>
                <a:latin typeface="Trebuchet MS"/>
                <a:cs typeface="Trebuchet MS"/>
              </a:rPr>
              <a:t>t</a:t>
            </a:r>
            <a:r>
              <a:rPr dirty="0" sz="2550" spc="-155">
                <a:solidFill>
                  <a:srgbClr val="1B7378"/>
                </a:solidFill>
                <a:latin typeface="Trebuchet MS"/>
                <a:cs typeface="Trebuchet MS"/>
              </a:rPr>
              <a:t>r</a:t>
            </a:r>
            <a:r>
              <a:rPr dirty="0" sz="2550" spc="10">
                <a:solidFill>
                  <a:srgbClr val="1B7378"/>
                </a:solidFill>
                <a:latin typeface="Trebuchet MS"/>
                <a:cs typeface="Trebuchet MS"/>
              </a:rPr>
              <a:t>u</a:t>
            </a:r>
            <a:r>
              <a:rPr dirty="0" sz="2550" spc="-5">
                <a:solidFill>
                  <a:srgbClr val="1B7378"/>
                </a:solidFill>
                <a:latin typeface="Trebuchet MS"/>
                <a:cs typeface="Trebuchet MS"/>
              </a:rPr>
              <a:t>c</a:t>
            </a:r>
            <a:r>
              <a:rPr dirty="0" sz="2550" spc="-265">
                <a:solidFill>
                  <a:srgbClr val="1B7378"/>
                </a:solidFill>
                <a:latin typeface="Trebuchet MS"/>
                <a:cs typeface="Trebuchet MS"/>
              </a:rPr>
              <a:t>t</a:t>
            </a:r>
            <a:r>
              <a:rPr dirty="0" sz="2550" spc="10">
                <a:solidFill>
                  <a:srgbClr val="1B7378"/>
                </a:solidFill>
                <a:latin typeface="Trebuchet MS"/>
                <a:cs typeface="Trebuchet MS"/>
              </a:rPr>
              <a:t>u</a:t>
            </a:r>
            <a:r>
              <a:rPr dirty="0" sz="2550" spc="-155">
                <a:solidFill>
                  <a:srgbClr val="1B7378"/>
                </a:solidFill>
                <a:latin typeface="Trebuchet MS"/>
                <a:cs typeface="Trebuchet MS"/>
              </a:rPr>
              <a:t>r</a:t>
            </a:r>
            <a:r>
              <a:rPr dirty="0" sz="2550" spc="40">
                <a:solidFill>
                  <a:srgbClr val="1B7378"/>
                </a:solidFill>
                <a:latin typeface="Trebuchet MS"/>
                <a:cs typeface="Trebuchet MS"/>
              </a:rPr>
              <a:t>e</a:t>
            </a:r>
            <a:r>
              <a:rPr dirty="0" sz="2550" spc="45">
                <a:solidFill>
                  <a:srgbClr val="1B7378"/>
                </a:solidFill>
                <a:latin typeface="Trebuchet MS"/>
                <a:cs typeface="Trebuchet MS"/>
              </a:rPr>
              <a:t>d</a:t>
            </a:r>
            <a:r>
              <a:rPr dirty="0" sz="2550" spc="-350">
                <a:solidFill>
                  <a:srgbClr val="1B7378"/>
                </a:solidFill>
                <a:latin typeface="Trebuchet MS"/>
                <a:cs typeface="Trebuchet MS"/>
              </a:rPr>
              <a:t>,</a:t>
            </a:r>
            <a:r>
              <a:rPr dirty="0" sz="2550" spc="-11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-155">
                <a:solidFill>
                  <a:srgbClr val="1B7378"/>
                </a:solidFill>
                <a:latin typeface="Trebuchet MS"/>
                <a:cs typeface="Trebuchet MS"/>
              </a:rPr>
              <a:t>r</a:t>
            </a:r>
            <a:r>
              <a:rPr dirty="0" sz="2550" spc="40">
                <a:solidFill>
                  <a:srgbClr val="1B7378"/>
                </a:solidFill>
                <a:latin typeface="Trebuchet MS"/>
                <a:cs typeface="Trebuchet MS"/>
              </a:rPr>
              <a:t>e</a:t>
            </a:r>
            <a:r>
              <a:rPr dirty="0" sz="2550" spc="-185">
                <a:solidFill>
                  <a:srgbClr val="1B7378"/>
                </a:solidFill>
                <a:latin typeface="Trebuchet MS"/>
                <a:cs typeface="Trebuchet MS"/>
              </a:rPr>
              <a:t>l</a:t>
            </a:r>
            <a:r>
              <a:rPr dirty="0" sz="2550" spc="-160">
                <a:solidFill>
                  <a:srgbClr val="1B7378"/>
                </a:solidFill>
                <a:latin typeface="Trebuchet MS"/>
                <a:cs typeface="Trebuchet MS"/>
              </a:rPr>
              <a:t>i</a:t>
            </a:r>
            <a:r>
              <a:rPr dirty="0" sz="2550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550" spc="45">
                <a:solidFill>
                  <a:srgbClr val="1B7378"/>
                </a:solidFill>
                <a:latin typeface="Trebuchet MS"/>
                <a:cs typeface="Trebuchet MS"/>
              </a:rPr>
              <a:t>b</a:t>
            </a:r>
            <a:r>
              <a:rPr dirty="0" sz="2550" spc="-185">
                <a:solidFill>
                  <a:srgbClr val="1B7378"/>
                </a:solidFill>
                <a:latin typeface="Trebuchet MS"/>
                <a:cs typeface="Trebuchet MS"/>
              </a:rPr>
              <a:t>l</a:t>
            </a:r>
            <a:r>
              <a:rPr dirty="0" sz="2550" spc="40">
                <a:solidFill>
                  <a:srgbClr val="1B7378"/>
                </a:solidFill>
                <a:latin typeface="Trebuchet MS"/>
                <a:cs typeface="Trebuchet MS"/>
              </a:rPr>
              <a:t>e</a:t>
            </a:r>
            <a:r>
              <a:rPr dirty="0" sz="2550" spc="-310">
                <a:solidFill>
                  <a:srgbClr val="1B7378"/>
                </a:solidFill>
                <a:latin typeface="Trebuchet MS"/>
                <a:cs typeface="Trebuchet MS"/>
              </a:rPr>
              <a:t>,  </a:t>
            </a:r>
            <a:r>
              <a:rPr dirty="0" sz="2550" spc="20">
                <a:solidFill>
                  <a:srgbClr val="1B7378"/>
                </a:solidFill>
                <a:latin typeface="Trebuchet MS"/>
                <a:cs typeface="Trebuchet MS"/>
              </a:rPr>
              <a:t>and </a:t>
            </a:r>
            <a:r>
              <a:rPr dirty="0" sz="2550" spc="-15">
                <a:solidFill>
                  <a:srgbClr val="1B7378"/>
                </a:solidFill>
                <a:latin typeface="Trebuchet MS"/>
                <a:cs typeface="Trebuchet MS"/>
              </a:rPr>
              <a:t>scalable </a:t>
            </a:r>
            <a:r>
              <a:rPr dirty="0" sz="2550" spc="5">
                <a:solidFill>
                  <a:srgbClr val="1B7378"/>
                </a:solidFill>
                <a:latin typeface="Trebuchet MS"/>
                <a:cs typeface="Trebuchet MS"/>
              </a:rPr>
              <a:t>database </a:t>
            </a:r>
            <a:r>
              <a:rPr dirty="0" sz="2550" spc="-10">
                <a:solidFill>
                  <a:srgbClr val="1B7378"/>
                </a:solidFill>
                <a:latin typeface="Trebuchet MS"/>
                <a:cs typeface="Trebuchet MS"/>
              </a:rPr>
              <a:t>solutions </a:t>
            </a:r>
            <a:r>
              <a:rPr dirty="0" sz="2550" spc="-75">
                <a:solidFill>
                  <a:srgbClr val="1B7378"/>
                </a:solidFill>
                <a:latin typeface="Trebuchet MS"/>
                <a:cs typeface="Trebuchet MS"/>
              </a:rPr>
              <a:t>tailored </a:t>
            </a:r>
            <a:r>
              <a:rPr dirty="0" sz="2550" spc="-95">
                <a:solidFill>
                  <a:srgbClr val="1B7378"/>
                </a:solidFill>
                <a:latin typeface="Trebuchet MS"/>
                <a:cs typeface="Trebuchet MS"/>
              </a:rPr>
              <a:t>for </a:t>
            </a:r>
            <a:r>
              <a:rPr dirty="0" sz="25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-50">
                <a:solidFill>
                  <a:srgbClr val="1B7378"/>
                </a:solidFill>
                <a:latin typeface="Trebuchet MS"/>
                <a:cs typeface="Trebuchet MS"/>
              </a:rPr>
              <a:t>healthcare</a:t>
            </a:r>
            <a:r>
              <a:rPr dirty="0" sz="2550" spc="-114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550" spc="-50">
                <a:solidFill>
                  <a:srgbClr val="1B7378"/>
                </a:solidFill>
                <a:latin typeface="Trebuchet MS"/>
                <a:cs typeface="Trebuchet MS"/>
              </a:rPr>
              <a:t>environments.</a:t>
            </a:r>
            <a:endParaRPr sz="25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3084830" cy="2553970"/>
            <a:chOff x="0" y="0"/>
            <a:chExt cx="3084830" cy="2553970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2807970" cy="2380615"/>
            </a:xfrm>
            <a:custGeom>
              <a:avLst/>
              <a:gdLst/>
              <a:ahLst/>
              <a:cxnLst/>
              <a:rect l="l" t="t" r="r" b="b"/>
              <a:pathLst>
                <a:path w="2807970" h="2380615">
                  <a:moveTo>
                    <a:pt x="0" y="0"/>
                  </a:moveTo>
                  <a:lnTo>
                    <a:pt x="2770484" y="0"/>
                  </a:lnTo>
                  <a:lnTo>
                    <a:pt x="2783755" y="55112"/>
                  </a:lnTo>
                  <a:lnTo>
                    <a:pt x="2792889" y="103354"/>
                  </a:lnTo>
                  <a:lnTo>
                    <a:pt x="2799883" y="151869"/>
                  </a:lnTo>
                  <a:lnTo>
                    <a:pt x="2804709" y="200576"/>
                  </a:lnTo>
                  <a:lnTo>
                    <a:pt x="2807336" y="249394"/>
                  </a:lnTo>
                  <a:lnTo>
                    <a:pt x="2807734" y="298241"/>
                  </a:lnTo>
                  <a:lnTo>
                    <a:pt x="2805874" y="347036"/>
                  </a:lnTo>
                  <a:lnTo>
                    <a:pt x="2801726" y="395698"/>
                  </a:lnTo>
                  <a:lnTo>
                    <a:pt x="2795260" y="444145"/>
                  </a:lnTo>
                  <a:lnTo>
                    <a:pt x="2786446" y="492296"/>
                  </a:lnTo>
                  <a:lnTo>
                    <a:pt x="2775353" y="539120"/>
                  </a:lnTo>
                  <a:lnTo>
                    <a:pt x="2762077" y="585251"/>
                  </a:lnTo>
                  <a:lnTo>
                    <a:pt x="2746682" y="630631"/>
                  </a:lnTo>
                  <a:lnTo>
                    <a:pt x="2729235" y="675206"/>
                  </a:lnTo>
                  <a:lnTo>
                    <a:pt x="2709800" y="718919"/>
                  </a:lnTo>
                  <a:lnTo>
                    <a:pt x="2688444" y="761715"/>
                  </a:lnTo>
                  <a:lnTo>
                    <a:pt x="2665231" y="803538"/>
                  </a:lnTo>
                  <a:lnTo>
                    <a:pt x="2640229" y="844332"/>
                  </a:lnTo>
                  <a:lnTo>
                    <a:pt x="2613501" y="884040"/>
                  </a:lnTo>
                  <a:lnTo>
                    <a:pt x="2585114" y="922607"/>
                  </a:lnTo>
                  <a:lnTo>
                    <a:pt x="2555133" y="959978"/>
                  </a:lnTo>
                  <a:lnTo>
                    <a:pt x="2523624" y="996096"/>
                  </a:lnTo>
                  <a:lnTo>
                    <a:pt x="2490652" y="1030904"/>
                  </a:lnTo>
                  <a:lnTo>
                    <a:pt x="2456283" y="1064349"/>
                  </a:lnTo>
                  <a:lnTo>
                    <a:pt x="2420583" y="1096372"/>
                  </a:lnTo>
                  <a:lnTo>
                    <a:pt x="2383617" y="1126920"/>
                  </a:lnTo>
                  <a:lnTo>
                    <a:pt x="2345450" y="1155934"/>
                  </a:lnTo>
                  <a:lnTo>
                    <a:pt x="2306148" y="1183361"/>
                  </a:lnTo>
                  <a:lnTo>
                    <a:pt x="2265778" y="1209144"/>
                  </a:lnTo>
                  <a:lnTo>
                    <a:pt x="2224403" y="1233226"/>
                  </a:lnTo>
                  <a:lnTo>
                    <a:pt x="2182091" y="1255552"/>
                  </a:lnTo>
                  <a:lnTo>
                    <a:pt x="2138906" y="1276067"/>
                  </a:lnTo>
                  <a:lnTo>
                    <a:pt x="2094914" y="1294714"/>
                  </a:lnTo>
                  <a:lnTo>
                    <a:pt x="2050180" y="1311437"/>
                  </a:lnTo>
                  <a:lnTo>
                    <a:pt x="2004771" y="1326180"/>
                  </a:lnTo>
                  <a:lnTo>
                    <a:pt x="1958752" y="1338888"/>
                  </a:lnTo>
                  <a:lnTo>
                    <a:pt x="1912187" y="1349505"/>
                  </a:lnTo>
                  <a:lnTo>
                    <a:pt x="1865144" y="1357974"/>
                  </a:lnTo>
                  <a:lnTo>
                    <a:pt x="1817687" y="1364240"/>
                  </a:lnTo>
                  <a:lnTo>
                    <a:pt x="1769882" y="1368247"/>
                  </a:lnTo>
                  <a:lnTo>
                    <a:pt x="1721795" y="1369939"/>
                  </a:lnTo>
                  <a:lnTo>
                    <a:pt x="1673577" y="1369808"/>
                  </a:lnTo>
                  <a:lnTo>
                    <a:pt x="1625076" y="1368041"/>
                  </a:lnTo>
                  <a:lnTo>
                    <a:pt x="1576290" y="1364909"/>
                  </a:lnTo>
                  <a:lnTo>
                    <a:pt x="1527475" y="1360703"/>
                  </a:lnTo>
                  <a:lnTo>
                    <a:pt x="1478504" y="1355684"/>
                  </a:lnTo>
                  <a:lnTo>
                    <a:pt x="1429504" y="1350133"/>
                  </a:lnTo>
                  <a:lnTo>
                    <a:pt x="1331672" y="1338542"/>
                  </a:lnTo>
                  <a:lnTo>
                    <a:pt x="1282967" y="1333054"/>
                  </a:lnTo>
                  <a:lnTo>
                    <a:pt x="1234489" y="1328140"/>
                  </a:lnTo>
                  <a:lnTo>
                    <a:pt x="1186301" y="1324075"/>
                  </a:lnTo>
                  <a:lnTo>
                    <a:pt x="1138467" y="1321136"/>
                  </a:lnTo>
                  <a:lnTo>
                    <a:pt x="1091050" y="1319599"/>
                  </a:lnTo>
                  <a:lnTo>
                    <a:pt x="1044115" y="1319741"/>
                  </a:lnTo>
                  <a:lnTo>
                    <a:pt x="997725" y="1321837"/>
                  </a:lnTo>
                  <a:lnTo>
                    <a:pt x="951944" y="1326165"/>
                  </a:lnTo>
                  <a:lnTo>
                    <a:pt x="906835" y="1332999"/>
                  </a:lnTo>
                  <a:lnTo>
                    <a:pt x="862464" y="1342617"/>
                  </a:lnTo>
                  <a:lnTo>
                    <a:pt x="818892" y="1355294"/>
                  </a:lnTo>
                  <a:lnTo>
                    <a:pt x="776185" y="1371307"/>
                  </a:lnTo>
                  <a:lnTo>
                    <a:pt x="734406" y="1390932"/>
                  </a:lnTo>
                  <a:lnTo>
                    <a:pt x="693618" y="1414446"/>
                  </a:lnTo>
                  <a:lnTo>
                    <a:pt x="653685" y="1442437"/>
                  </a:lnTo>
                  <a:lnTo>
                    <a:pt x="616792" y="1473818"/>
                  </a:lnTo>
                  <a:lnTo>
                    <a:pt x="582698" y="1508235"/>
                  </a:lnTo>
                  <a:lnTo>
                    <a:pt x="0" y="2126446"/>
                  </a:lnTo>
                  <a:lnTo>
                    <a:pt x="0" y="0"/>
                  </a:lnTo>
                  <a:close/>
                </a:path>
                <a:path w="2807970" h="2380615">
                  <a:moveTo>
                    <a:pt x="748909" y="1776533"/>
                  </a:moveTo>
                  <a:lnTo>
                    <a:pt x="783325" y="1745556"/>
                  </a:lnTo>
                  <a:lnTo>
                    <a:pt x="821216" y="1719958"/>
                  </a:lnTo>
                  <a:lnTo>
                    <a:pt x="863270" y="1701638"/>
                  </a:lnTo>
                  <a:lnTo>
                    <a:pt x="908252" y="1690549"/>
                  </a:lnTo>
                  <a:lnTo>
                    <a:pt x="954926" y="1686647"/>
                  </a:lnTo>
                  <a:lnTo>
                    <a:pt x="1002058" y="1689886"/>
                  </a:lnTo>
                  <a:lnTo>
                    <a:pt x="1048413" y="1700219"/>
                  </a:lnTo>
                  <a:lnTo>
                    <a:pt x="1092756" y="1717602"/>
                  </a:lnTo>
                  <a:lnTo>
                    <a:pt x="1127402" y="1738434"/>
                  </a:lnTo>
                  <a:lnTo>
                    <a:pt x="1182089" y="1783208"/>
                  </a:lnTo>
                  <a:lnTo>
                    <a:pt x="1218572" y="1831003"/>
                  </a:lnTo>
                  <a:lnTo>
                    <a:pt x="1238609" y="1880736"/>
                  </a:lnTo>
                  <a:lnTo>
                    <a:pt x="1243824" y="1931170"/>
                  </a:lnTo>
                  <a:lnTo>
                    <a:pt x="1241391" y="1956276"/>
                  </a:lnTo>
                  <a:lnTo>
                    <a:pt x="1227480" y="2005515"/>
                  </a:lnTo>
                  <a:lnTo>
                    <a:pt x="1202890" y="2052459"/>
                  </a:lnTo>
                  <a:lnTo>
                    <a:pt x="1169279" y="2095910"/>
                  </a:lnTo>
                  <a:lnTo>
                    <a:pt x="1128303" y="2134670"/>
                  </a:lnTo>
                  <a:lnTo>
                    <a:pt x="1081621" y="2167541"/>
                  </a:lnTo>
                  <a:lnTo>
                    <a:pt x="1030889" y="2193324"/>
                  </a:lnTo>
                  <a:lnTo>
                    <a:pt x="977764" y="2210820"/>
                  </a:lnTo>
                  <a:lnTo>
                    <a:pt x="923905" y="2218832"/>
                  </a:lnTo>
                  <a:lnTo>
                    <a:pt x="897218" y="2218907"/>
                  </a:lnTo>
                  <a:lnTo>
                    <a:pt x="870969" y="2216161"/>
                  </a:lnTo>
                  <a:lnTo>
                    <a:pt x="820612" y="2201609"/>
                  </a:lnTo>
                  <a:lnTo>
                    <a:pt x="774492" y="2173977"/>
                  </a:lnTo>
                  <a:lnTo>
                    <a:pt x="734267" y="2132068"/>
                  </a:lnTo>
                  <a:lnTo>
                    <a:pt x="701594" y="2074682"/>
                  </a:lnTo>
                  <a:lnTo>
                    <a:pt x="679430" y="1994582"/>
                  </a:lnTo>
                  <a:lnTo>
                    <a:pt x="678430" y="1947794"/>
                  </a:lnTo>
                  <a:lnTo>
                    <a:pt x="685243" y="1901023"/>
                  </a:lnTo>
                  <a:lnTo>
                    <a:pt x="699503" y="1855840"/>
                  </a:lnTo>
                  <a:lnTo>
                    <a:pt x="720847" y="1813819"/>
                  </a:lnTo>
                  <a:lnTo>
                    <a:pt x="748909" y="1776533"/>
                  </a:lnTo>
                  <a:close/>
                </a:path>
                <a:path w="2807970" h="2380615">
                  <a:moveTo>
                    <a:pt x="0" y="2126446"/>
                  </a:moveTo>
                  <a:lnTo>
                    <a:pt x="582698" y="1508235"/>
                  </a:lnTo>
                  <a:lnTo>
                    <a:pt x="551161" y="1545337"/>
                  </a:lnTo>
                  <a:lnTo>
                    <a:pt x="521939" y="1584771"/>
                  </a:lnTo>
                  <a:lnTo>
                    <a:pt x="494791" y="1626185"/>
                  </a:lnTo>
                  <a:lnTo>
                    <a:pt x="469477" y="1669226"/>
                  </a:lnTo>
                  <a:lnTo>
                    <a:pt x="445753" y="1713543"/>
                  </a:lnTo>
                  <a:lnTo>
                    <a:pt x="423379" y="1758783"/>
                  </a:lnTo>
                  <a:lnTo>
                    <a:pt x="402113" y="1804593"/>
                  </a:lnTo>
                  <a:lnTo>
                    <a:pt x="381713" y="1850622"/>
                  </a:lnTo>
                  <a:lnTo>
                    <a:pt x="342548" y="1941925"/>
                  </a:lnTo>
                  <a:lnTo>
                    <a:pt x="321612" y="1988121"/>
                  </a:lnTo>
                  <a:lnTo>
                    <a:pt x="299374" y="2034112"/>
                  </a:lnTo>
                  <a:lnTo>
                    <a:pt x="275692" y="2079491"/>
                  </a:lnTo>
                  <a:lnTo>
                    <a:pt x="250427" y="2123852"/>
                  </a:lnTo>
                  <a:lnTo>
                    <a:pt x="223438" y="2166787"/>
                  </a:lnTo>
                  <a:lnTo>
                    <a:pt x="194585" y="2207889"/>
                  </a:lnTo>
                  <a:lnTo>
                    <a:pt x="163726" y="2246753"/>
                  </a:lnTo>
                  <a:lnTo>
                    <a:pt x="130723" y="2282972"/>
                  </a:lnTo>
                  <a:lnTo>
                    <a:pt x="95434" y="2316139"/>
                  </a:lnTo>
                  <a:lnTo>
                    <a:pt x="57719" y="2345847"/>
                  </a:lnTo>
                  <a:lnTo>
                    <a:pt x="17438" y="2371689"/>
                  </a:lnTo>
                  <a:lnTo>
                    <a:pt x="0" y="2380439"/>
                  </a:lnTo>
                  <a:lnTo>
                    <a:pt x="0" y="2126446"/>
                  </a:lnTo>
                  <a:close/>
                </a:path>
              </a:pathLst>
            </a:custGeom>
            <a:solidFill>
              <a:srgbClr val="CAE7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3084830" cy="2553970"/>
            </a:xfrm>
            <a:custGeom>
              <a:avLst/>
              <a:gdLst/>
              <a:ahLst/>
              <a:cxnLst/>
              <a:rect l="l" t="t" r="r" b="b"/>
              <a:pathLst>
                <a:path w="3084830" h="2553970">
                  <a:moveTo>
                    <a:pt x="759197" y="2042425"/>
                  </a:moveTo>
                  <a:lnTo>
                    <a:pt x="769425" y="2033088"/>
                  </a:lnTo>
                  <a:lnTo>
                    <a:pt x="779277" y="2025966"/>
                  </a:lnTo>
                  <a:lnTo>
                    <a:pt x="788275" y="2019750"/>
                  </a:lnTo>
                  <a:lnTo>
                    <a:pt x="795938" y="2013133"/>
                  </a:lnTo>
                  <a:lnTo>
                    <a:pt x="833868" y="1988654"/>
                  </a:lnTo>
                  <a:lnTo>
                    <a:pt x="874732" y="1970258"/>
                  </a:lnTo>
                  <a:lnTo>
                    <a:pt x="917760" y="1957968"/>
                  </a:lnTo>
                  <a:lnTo>
                    <a:pt x="962181" y="1951807"/>
                  </a:lnTo>
                  <a:lnTo>
                    <a:pt x="1007225" y="1951797"/>
                  </a:lnTo>
                  <a:lnTo>
                    <a:pt x="1052121" y="1957961"/>
                  </a:lnTo>
                  <a:lnTo>
                    <a:pt x="1096098" y="1970323"/>
                  </a:lnTo>
                  <a:lnTo>
                    <a:pt x="1138386" y="1988904"/>
                  </a:lnTo>
                  <a:lnTo>
                    <a:pt x="1198233" y="2026853"/>
                  </a:lnTo>
                  <a:lnTo>
                    <a:pt x="1242924" y="2066462"/>
                  </a:lnTo>
                  <a:lnTo>
                    <a:pt x="1274412" y="2106682"/>
                  </a:lnTo>
                  <a:lnTo>
                    <a:pt x="1294649" y="2146463"/>
                  </a:lnTo>
                  <a:lnTo>
                    <a:pt x="1305587" y="2184757"/>
                  </a:lnTo>
                  <a:lnTo>
                    <a:pt x="1309178" y="2220513"/>
                  </a:lnTo>
                  <a:lnTo>
                    <a:pt x="1307375" y="2252683"/>
                  </a:lnTo>
                  <a:lnTo>
                    <a:pt x="1288416" y="2322136"/>
                  </a:lnTo>
                  <a:lnTo>
                    <a:pt x="1267853" y="2362312"/>
                  </a:lnTo>
                  <a:lnTo>
                    <a:pt x="1241242" y="2400184"/>
                  </a:lnTo>
                  <a:lnTo>
                    <a:pt x="1209386" y="2435193"/>
                  </a:lnTo>
                  <a:lnTo>
                    <a:pt x="1173084" y="2466780"/>
                  </a:lnTo>
                  <a:lnTo>
                    <a:pt x="1133139" y="2494385"/>
                  </a:lnTo>
                  <a:lnTo>
                    <a:pt x="1090352" y="2517448"/>
                  </a:lnTo>
                  <a:lnTo>
                    <a:pt x="1045524" y="2535410"/>
                  </a:lnTo>
                  <a:lnTo>
                    <a:pt x="1015734" y="2543365"/>
                  </a:lnTo>
                  <a:lnTo>
                    <a:pt x="1163372" y="2386730"/>
                  </a:lnTo>
                  <a:lnTo>
                    <a:pt x="1194015" y="2349961"/>
                  </a:lnTo>
                  <a:lnTo>
                    <a:pt x="1217076" y="2310111"/>
                  </a:lnTo>
                  <a:lnTo>
                    <a:pt x="1231261" y="2268210"/>
                  </a:lnTo>
                  <a:lnTo>
                    <a:pt x="1236368" y="2228210"/>
                  </a:lnTo>
                  <a:lnTo>
                    <a:pt x="1230666" y="2189183"/>
                  </a:lnTo>
                  <a:lnTo>
                    <a:pt x="1214303" y="2151777"/>
                  </a:lnTo>
                  <a:lnTo>
                    <a:pt x="1187431" y="2116641"/>
                  </a:lnTo>
                  <a:lnTo>
                    <a:pt x="1150199" y="2084422"/>
                  </a:lnTo>
                  <a:lnTo>
                    <a:pt x="1102756" y="2055770"/>
                  </a:lnTo>
                  <a:lnTo>
                    <a:pt x="1059447" y="2035875"/>
                  </a:lnTo>
                  <a:lnTo>
                    <a:pt x="1012366" y="2025362"/>
                  </a:lnTo>
                  <a:lnTo>
                    <a:pt x="963730" y="2024037"/>
                  </a:lnTo>
                  <a:lnTo>
                    <a:pt x="915751" y="2031702"/>
                  </a:lnTo>
                  <a:lnTo>
                    <a:pt x="870643" y="2048161"/>
                  </a:lnTo>
                  <a:lnTo>
                    <a:pt x="830621" y="2073219"/>
                  </a:lnTo>
                  <a:lnTo>
                    <a:pt x="797226" y="2106721"/>
                  </a:lnTo>
                  <a:lnTo>
                    <a:pt x="678493" y="2232690"/>
                  </a:lnTo>
                  <a:lnTo>
                    <a:pt x="680265" y="2213278"/>
                  </a:lnTo>
                  <a:lnTo>
                    <a:pt x="690990" y="2167665"/>
                  </a:lnTo>
                  <a:lnTo>
                    <a:pt x="707923" y="2123431"/>
                  </a:lnTo>
                  <a:lnTo>
                    <a:pt x="730761" y="2081408"/>
                  </a:lnTo>
                  <a:lnTo>
                    <a:pt x="759197" y="2042425"/>
                  </a:lnTo>
                  <a:close/>
                </a:path>
                <a:path w="3084830" h="2553970">
                  <a:moveTo>
                    <a:pt x="678493" y="2232690"/>
                  </a:moveTo>
                  <a:lnTo>
                    <a:pt x="797226" y="2106721"/>
                  </a:lnTo>
                  <a:lnTo>
                    <a:pt x="770823" y="2147068"/>
                  </a:lnTo>
                  <a:lnTo>
                    <a:pt x="751865" y="2191895"/>
                  </a:lnTo>
                  <a:lnTo>
                    <a:pt x="740805" y="2238839"/>
                  </a:lnTo>
                  <a:lnTo>
                    <a:pt x="738094" y="2285536"/>
                  </a:lnTo>
                  <a:lnTo>
                    <a:pt x="744186" y="2329623"/>
                  </a:lnTo>
                  <a:lnTo>
                    <a:pt x="768737" y="2390052"/>
                  </a:lnTo>
                  <a:lnTo>
                    <a:pt x="799311" y="2433327"/>
                  </a:lnTo>
                  <a:lnTo>
                    <a:pt x="833895" y="2462120"/>
                  </a:lnTo>
                  <a:lnTo>
                    <a:pt x="870481" y="2479102"/>
                  </a:lnTo>
                  <a:lnTo>
                    <a:pt x="941615" y="2488315"/>
                  </a:lnTo>
                  <a:lnTo>
                    <a:pt x="990799" y="2482399"/>
                  </a:lnTo>
                  <a:lnTo>
                    <a:pt x="1038859" y="2468252"/>
                  </a:lnTo>
                  <a:lnTo>
                    <a:pt x="1084502" y="2446905"/>
                  </a:lnTo>
                  <a:lnTo>
                    <a:pt x="1126437" y="2419388"/>
                  </a:lnTo>
                  <a:lnTo>
                    <a:pt x="1163372" y="2386730"/>
                  </a:lnTo>
                  <a:lnTo>
                    <a:pt x="1015734" y="2543365"/>
                  </a:lnTo>
                  <a:lnTo>
                    <a:pt x="999458" y="2547712"/>
                  </a:lnTo>
                  <a:lnTo>
                    <a:pt x="952953" y="2553792"/>
                  </a:lnTo>
                  <a:lnTo>
                    <a:pt x="908225" y="2551424"/>
                  </a:lnTo>
                  <a:lnTo>
                    <a:pt x="865927" y="2541823"/>
                  </a:lnTo>
                  <a:lnTo>
                    <a:pt x="826509" y="2525305"/>
                  </a:lnTo>
                  <a:lnTo>
                    <a:pt x="790422" y="2502188"/>
                  </a:lnTo>
                  <a:lnTo>
                    <a:pt x="758115" y="2472790"/>
                  </a:lnTo>
                  <a:lnTo>
                    <a:pt x="730039" y="2437427"/>
                  </a:lnTo>
                  <a:lnTo>
                    <a:pt x="706644" y="2396417"/>
                  </a:lnTo>
                  <a:lnTo>
                    <a:pt x="688380" y="2350077"/>
                  </a:lnTo>
                  <a:lnTo>
                    <a:pt x="678655" y="2305315"/>
                  </a:lnTo>
                  <a:lnTo>
                    <a:pt x="676052" y="2259439"/>
                  </a:lnTo>
                  <a:lnTo>
                    <a:pt x="678493" y="2232690"/>
                  </a:lnTo>
                  <a:close/>
                </a:path>
                <a:path w="3084830" h="2553970">
                  <a:moveTo>
                    <a:pt x="3014889" y="0"/>
                  </a:moveTo>
                  <a:lnTo>
                    <a:pt x="3084721" y="0"/>
                  </a:lnTo>
                  <a:lnTo>
                    <a:pt x="3076078" y="32691"/>
                  </a:lnTo>
                  <a:lnTo>
                    <a:pt x="3061445" y="77667"/>
                  </a:lnTo>
                  <a:lnTo>
                    <a:pt x="3044301" y="121786"/>
                  </a:lnTo>
                  <a:lnTo>
                    <a:pt x="3024691" y="164894"/>
                  </a:lnTo>
                  <a:lnTo>
                    <a:pt x="3002659" y="206837"/>
                  </a:lnTo>
                  <a:lnTo>
                    <a:pt x="2978249" y="247461"/>
                  </a:lnTo>
                  <a:lnTo>
                    <a:pt x="2951505" y="286613"/>
                  </a:lnTo>
                  <a:lnTo>
                    <a:pt x="2922472" y="324140"/>
                  </a:lnTo>
                  <a:lnTo>
                    <a:pt x="2891193" y="359887"/>
                  </a:lnTo>
                  <a:lnTo>
                    <a:pt x="2857712" y="393702"/>
                  </a:lnTo>
                  <a:lnTo>
                    <a:pt x="2822075" y="425430"/>
                  </a:lnTo>
                  <a:lnTo>
                    <a:pt x="2788457" y="451410"/>
                  </a:lnTo>
                  <a:lnTo>
                    <a:pt x="2753397" y="475701"/>
                  </a:lnTo>
                  <a:lnTo>
                    <a:pt x="2716893" y="498313"/>
                  </a:lnTo>
                  <a:lnTo>
                    <a:pt x="2678948" y="519256"/>
                  </a:lnTo>
                  <a:lnTo>
                    <a:pt x="2639561" y="538539"/>
                  </a:lnTo>
                  <a:lnTo>
                    <a:pt x="2626667" y="544108"/>
                  </a:lnTo>
                  <a:lnTo>
                    <a:pt x="2847445" y="309874"/>
                  </a:lnTo>
                  <a:lnTo>
                    <a:pt x="2878373" y="273814"/>
                  </a:lnTo>
                  <a:lnTo>
                    <a:pt x="2906790" y="235698"/>
                  </a:lnTo>
                  <a:lnTo>
                    <a:pt x="2932639" y="195729"/>
                  </a:lnTo>
                  <a:lnTo>
                    <a:pt x="2955865" y="154110"/>
                  </a:lnTo>
                  <a:lnTo>
                    <a:pt x="2976413" y="111045"/>
                  </a:lnTo>
                  <a:lnTo>
                    <a:pt x="2994226" y="66737"/>
                  </a:lnTo>
                  <a:lnTo>
                    <a:pt x="3009250" y="21389"/>
                  </a:lnTo>
                  <a:lnTo>
                    <a:pt x="3014889" y="0"/>
                  </a:lnTo>
                  <a:close/>
                </a:path>
                <a:path w="3084830" h="2553970">
                  <a:moveTo>
                    <a:pt x="346232" y="794801"/>
                  </a:moveTo>
                  <a:lnTo>
                    <a:pt x="376071" y="763492"/>
                  </a:lnTo>
                  <a:lnTo>
                    <a:pt x="407910" y="733948"/>
                  </a:lnTo>
                  <a:lnTo>
                    <a:pt x="441698" y="706165"/>
                  </a:lnTo>
                  <a:lnTo>
                    <a:pt x="477381" y="680139"/>
                  </a:lnTo>
                  <a:lnTo>
                    <a:pt x="514904" y="655867"/>
                  </a:lnTo>
                  <a:lnTo>
                    <a:pt x="554216" y="633347"/>
                  </a:lnTo>
                  <a:lnTo>
                    <a:pt x="595262" y="612574"/>
                  </a:lnTo>
                  <a:lnTo>
                    <a:pt x="637990" y="593546"/>
                  </a:lnTo>
                  <a:lnTo>
                    <a:pt x="682346" y="576260"/>
                  </a:lnTo>
                  <a:lnTo>
                    <a:pt x="728277" y="560711"/>
                  </a:lnTo>
                  <a:lnTo>
                    <a:pt x="775729" y="546897"/>
                  </a:lnTo>
                  <a:lnTo>
                    <a:pt x="824650" y="534814"/>
                  </a:lnTo>
                  <a:lnTo>
                    <a:pt x="874985" y="524460"/>
                  </a:lnTo>
                  <a:lnTo>
                    <a:pt x="926682" y="515831"/>
                  </a:lnTo>
                  <a:lnTo>
                    <a:pt x="979688" y="508923"/>
                  </a:lnTo>
                  <a:lnTo>
                    <a:pt x="1033948" y="503734"/>
                  </a:lnTo>
                  <a:lnTo>
                    <a:pt x="1089410" y="500260"/>
                  </a:lnTo>
                  <a:lnTo>
                    <a:pt x="1146021" y="498498"/>
                  </a:lnTo>
                  <a:lnTo>
                    <a:pt x="1195128" y="499006"/>
                  </a:lnTo>
                  <a:lnTo>
                    <a:pt x="1243786" y="500571"/>
                  </a:lnTo>
                  <a:lnTo>
                    <a:pt x="1292078" y="503106"/>
                  </a:lnTo>
                  <a:lnTo>
                    <a:pt x="1340085" y="506524"/>
                  </a:lnTo>
                  <a:lnTo>
                    <a:pt x="1387891" y="510737"/>
                  </a:lnTo>
                  <a:lnTo>
                    <a:pt x="1435576" y="515659"/>
                  </a:lnTo>
                  <a:lnTo>
                    <a:pt x="1483224" y="521203"/>
                  </a:lnTo>
                  <a:lnTo>
                    <a:pt x="1530916" y="527281"/>
                  </a:lnTo>
                  <a:lnTo>
                    <a:pt x="1578733" y="533806"/>
                  </a:lnTo>
                  <a:lnTo>
                    <a:pt x="1626759" y="540693"/>
                  </a:lnTo>
                  <a:lnTo>
                    <a:pt x="1731899" y="553482"/>
                  </a:lnTo>
                  <a:lnTo>
                    <a:pt x="1784458" y="559465"/>
                  </a:lnTo>
                  <a:lnTo>
                    <a:pt x="1837001" y="564956"/>
                  </a:lnTo>
                  <a:lnTo>
                    <a:pt x="1889526" y="569789"/>
                  </a:lnTo>
                  <a:lnTo>
                    <a:pt x="1942025" y="573801"/>
                  </a:lnTo>
                  <a:lnTo>
                    <a:pt x="1994496" y="576827"/>
                  </a:lnTo>
                  <a:lnTo>
                    <a:pt x="2052755" y="578374"/>
                  </a:lnTo>
                  <a:lnTo>
                    <a:pt x="2109580" y="578213"/>
                  </a:lnTo>
                  <a:lnTo>
                    <a:pt x="2165048" y="576344"/>
                  </a:lnTo>
                  <a:lnTo>
                    <a:pt x="2218859" y="572791"/>
                  </a:lnTo>
                  <a:lnTo>
                    <a:pt x="2271280" y="567541"/>
                  </a:lnTo>
                  <a:lnTo>
                    <a:pt x="2322198" y="560609"/>
                  </a:lnTo>
                  <a:lnTo>
                    <a:pt x="2371597" y="551998"/>
                  </a:lnTo>
                  <a:lnTo>
                    <a:pt x="2419459" y="541717"/>
                  </a:lnTo>
                  <a:lnTo>
                    <a:pt x="2465768" y="529771"/>
                  </a:lnTo>
                  <a:lnTo>
                    <a:pt x="2510507" y="516166"/>
                  </a:lnTo>
                  <a:lnTo>
                    <a:pt x="2553659" y="500909"/>
                  </a:lnTo>
                  <a:lnTo>
                    <a:pt x="2595205" y="484006"/>
                  </a:lnTo>
                  <a:lnTo>
                    <a:pt x="2635131" y="465462"/>
                  </a:lnTo>
                  <a:lnTo>
                    <a:pt x="2673417" y="445285"/>
                  </a:lnTo>
                  <a:lnTo>
                    <a:pt x="2710049" y="423481"/>
                  </a:lnTo>
                  <a:lnTo>
                    <a:pt x="2745007" y="400056"/>
                  </a:lnTo>
                  <a:lnTo>
                    <a:pt x="2778276" y="375015"/>
                  </a:lnTo>
                  <a:lnTo>
                    <a:pt x="2814061" y="343676"/>
                  </a:lnTo>
                  <a:lnTo>
                    <a:pt x="2847445" y="309874"/>
                  </a:lnTo>
                  <a:lnTo>
                    <a:pt x="2626667" y="544108"/>
                  </a:lnTo>
                  <a:lnTo>
                    <a:pt x="2556462" y="572165"/>
                  </a:lnTo>
                  <a:lnTo>
                    <a:pt x="2512750" y="586527"/>
                  </a:lnTo>
                  <a:lnTo>
                    <a:pt x="2467598" y="599268"/>
                  </a:lnTo>
                  <a:lnTo>
                    <a:pt x="2421006" y="610397"/>
                  </a:lnTo>
                  <a:lnTo>
                    <a:pt x="2372973" y="619925"/>
                  </a:lnTo>
                  <a:lnTo>
                    <a:pt x="2323500" y="627861"/>
                  </a:lnTo>
                  <a:lnTo>
                    <a:pt x="2272588" y="634214"/>
                  </a:lnTo>
                  <a:lnTo>
                    <a:pt x="2220236" y="638994"/>
                  </a:lnTo>
                  <a:lnTo>
                    <a:pt x="2166445" y="642211"/>
                  </a:lnTo>
                  <a:lnTo>
                    <a:pt x="2111215" y="643875"/>
                  </a:lnTo>
                  <a:lnTo>
                    <a:pt x="2054547" y="643995"/>
                  </a:lnTo>
                  <a:lnTo>
                    <a:pt x="1996441" y="642581"/>
                  </a:lnTo>
                  <a:lnTo>
                    <a:pt x="1943450" y="639571"/>
                  </a:lnTo>
                  <a:lnTo>
                    <a:pt x="1889608" y="635599"/>
                  </a:lnTo>
                  <a:lnTo>
                    <a:pt x="1835249" y="630820"/>
                  </a:lnTo>
                  <a:lnTo>
                    <a:pt x="1780706" y="625388"/>
                  </a:lnTo>
                  <a:lnTo>
                    <a:pt x="1726313" y="619459"/>
                  </a:lnTo>
                  <a:lnTo>
                    <a:pt x="1672403" y="613186"/>
                  </a:lnTo>
                  <a:lnTo>
                    <a:pt x="1515471" y="594281"/>
                  </a:lnTo>
                  <a:lnTo>
                    <a:pt x="1463463" y="588352"/>
                  </a:lnTo>
                  <a:lnTo>
                    <a:pt x="1411350" y="582774"/>
                  </a:lnTo>
                  <a:lnTo>
                    <a:pt x="1359096" y="577664"/>
                  </a:lnTo>
                  <a:lnTo>
                    <a:pt x="1306666" y="573140"/>
                  </a:lnTo>
                  <a:lnTo>
                    <a:pt x="1254024" y="569319"/>
                  </a:lnTo>
                  <a:lnTo>
                    <a:pt x="1201136" y="566318"/>
                  </a:lnTo>
                  <a:lnTo>
                    <a:pt x="1147966" y="564253"/>
                  </a:lnTo>
                  <a:lnTo>
                    <a:pt x="1114025" y="564755"/>
                  </a:lnTo>
                  <a:lnTo>
                    <a:pt x="1037628" y="568618"/>
                  </a:lnTo>
                  <a:lnTo>
                    <a:pt x="995861" y="572383"/>
                  </a:lnTo>
                  <a:lnTo>
                    <a:pt x="952174" y="577640"/>
                  </a:lnTo>
                  <a:lnTo>
                    <a:pt x="906914" y="584591"/>
                  </a:lnTo>
                  <a:lnTo>
                    <a:pt x="860423" y="593439"/>
                  </a:lnTo>
                  <a:lnTo>
                    <a:pt x="813047" y="604385"/>
                  </a:lnTo>
                  <a:lnTo>
                    <a:pt x="765130" y="617632"/>
                  </a:lnTo>
                  <a:lnTo>
                    <a:pt x="717018" y="633383"/>
                  </a:lnTo>
                  <a:lnTo>
                    <a:pt x="669055" y="651838"/>
                  </a:lnTo>
                  <a:lnTo>
                    <a:pt x="621585" y="673201"/>
                  </a:lnTo>
                  <a:lnTo>
                    <a:pt x="574954" y="697674"/>
                  </a:lnTo>
                  <a:lnTo>
                    <a:pt x="529505" y="725459"/>
                  </a:lnTo>
                  <a:lnTo>
                    <a:pt x="485584" y="756758"/>
                  </a:lnTo>
                  <a:lnTo>
                    <a:pt x="443536" y="791774"/>
                  </a:lnTo>
                  <a:lnTo>
                    <a:pt x="403705" y="830708"/>
                  </a:lnTo>
                  <a:lnTo>
                    <a:pt x="143307" y="1106976"/>
                  </a:lnTo>
                  <a:lnTo>
                    <a:pt x="157301" y="1082440"/>
                  </a:lnTo>
                  <a:lnTo>
                    <a:pt x="203838" y="998833"/>
                  </a:lnTo>
                  <a:lnTo>
                    <a:pt x="228325" y="956500"/>
                  </a:lnTo>
                  <a:lnTo>
                    <a:pt x="254300" y="914452"/>
                  </a:lnTo>
                  <a:lnTo>
                    <a:pt x="282271" y="873167"/>
                  </a:lnTo>
                  <a:lnTo>
                    <a:pt x="312746" y="833124"/>
                  </a:lnTo>
                  <a:lnTo>
                    <a:pt x="346232" y="794801"/>
                  </a:lnTo>
                  <a:close/>
                </a:path>
                <a:path w="3084830" h="2553970">
                  <a:moveTo>
                    <a:pt x="143307" y="1106976"/>
                  </a:moveTo>
                  <a:lnTo>
                    <a:pt x="394589" y="840379"/>
                  </a:lnTo>
                  <a:lnTo>
                    <a:pt x="364463" y="874629"/>
                  </a:lnTo>
                  <a:lnTo>
                    <a:pt x="336373" y="910956"/>
                  </a:lnTo>
                  <a:lnTo>
                    <a:pt x="309984" y="949206"/>
                  </a:lnTo>
                  <a:lnTo>
                    <a:pt x="284963" y="989225"/>
                  </a:lnTo>
                  <a:lnTo>
                    <a:pt x="260977" y="1030858"/>
                  </a:lnTo>
                  <a:lnTo>
                    <a:pt x="237691" y="1073951"/>
                  </a:lnTo>
                  <a:lnTo>
                    <a:pt x="214774" y="1118348"/>
                  </a:lnTo>
                  <a:lnTo>
                    <a:pt x="160576" y="1213517"/>
                  </a:lnTo>
                  <a:lnTo>
                    <a:pt x="132383" y="1262262"/>
                  </a:lnTo>
                  <a:lnTo>
                    <a:pt x="102824" y="1310596"/>
                  </a:lnTo>
                  <a:lnTo>
                    <a:pt x="71421" y="1357631"/>
                  </a:lnTo>
                  <a:lnTo>
                    <a:pt x="39771" y="1394770"/>
                  </a:lnTo>
                  <a:lnTo>
                    <a:pt x="5257" y="1429608"/>
                  </a:lnTo>
                  <a:lnTo>
                    <a:pt x="0" y="1434175"/>
                  </a:lnTo>
                  <a:lnTo>
                    <a:pt x="0" y="1329310"/>
                  </a:lnTo>
                  <a:lnTo>
                    <a:pt x="18229" y="1307495"/>
                  </a:lnTo>
                  <a:lnTo>
                    <a:pt x="49293" y="1265547"/>
                  </a:lnTo>
                  <a:lnTo>
                    <a:pt x="77804" y="1221192"/>
                  </a:lnTo>
                  <a:lnTo>
                    <a:pt x="104690" y="1175306"/>
                  </a:lnTo>
                  <a:lnTo>
                    <a:pt x="143307" y="1106976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5557115" y="7570576"/>
            <a:ext cx="2731135" cy="2716530"/>
            <a:chOff x="15557115" y="7570576"/>
            <a:chExt cx="2731135" cy="2716530"/>
          </a:xfrm>
        </p:grpSpPr>
        <p:sp>
          <p:nvSpPr>
            <p:cNvPr id="10" name="object 10"/>
            <p:cNvSpPr/>
            <p:nvPr/>
          </p:nvSpPr>
          <p:spPr>
            <a:xfrm>
              <a:off x="15557115" y="7930684"/>
              <a:ext cx="2731135" cy="2356485"/>
            </a:xfrm>
            <a:custGeom>
              <a:avLst/>
              <a:gdLst/>
              <a:ahLst/>
              <a:cxnLst/>
              <a:rect l="l" t="t" r="r" b="b"/>
              <a:pathLst>
                <a:path w="2731134" h="2356484">
                  <a:moveTo>
                    <a:pt x="0" y="2356315"/>
                  </a:moveTo>
                  <a:lnTo>
                    <a:pt x="14986" y="2303193"/>
                  </a:lnTo>
                  <a:lnTo>
                    <a:pt x="29908" y="2257692"/>
                  </a:lnTo>
                  <a:lnTo>
                    <a:pt x="46502" y="2212708"/>
                  </a:lnTo>
                  <a:lnTo>
                    <a:pt x="64734" y="2168306"/>
                  </a:lnTo>
                  <a:lnTo>
                    <a:pt x="84567" y="2124551"/>
                  </a:lnTo>
                  <a:lnTo>
                    <a:pt x="105965" y="2081506"/>
                  </a:lnTo>
                  <a:lnTo>
                    <a:pt x="128892" y="2039236"/>
                  </a:lnTo>
                  <a:lnTo>
                    <a:pt x="153313" y="1997807"/>
                  </a:lnTo>
                  <a:lnTo>
                    <a:pt x="179191" y="1957282"/>
                  </a:lnTo>
                  <a:lnTo>
                    <a:pt x="206492" y="1917727"/>
                  </a:lnTo>
                  <a:lnTo>
                    <a:pt x="235177" y="1879205"/>
                  </a:lnTo>
                  <a:lnTo>
                    <a:pt x="265213" y="1841782"/>
                  </a:lnTo>
                  <a:lnTo>
                    <a:pt x="296563" y="1805523"/>
                  </a:lnTo>
                  <a:lnTo>
                    <a:pt x="329191" y="1770491"/>
                  </a:lnTo>
                  <a:lnTo>
                    <a:pt x="363061" y="1736751"/>
                  </a:lnTo>
                  <a:lnTo>
                    <a:pt x="400434" y="1701966"/>
                  </a:lnTo>
                  <a:lnTo>
                    <a:pt x="438928" y="1668454"/>
                  </a:lnTo>
                  <a:lnTo>
                    <a:pt x="478437" y="1636086"/>
                  </a:lnTo>
                  <a:lnTo>
                    <a:pt x="518858" y="1604733"/>
                  </a:lnTo>
                  <a:lnTo>
                    <a:pt x="560084" y="1574268"/>
                  </a:lnTo>
                  <a:lnTo>
                    <a:pt x="602010" y="1544562"/>
                  </a:lnTo>
                  <a:lnTo>
                    <a:pt x="644532" y="1515486"/>
                  </a:lnTo>
                  <a:lnTo>
                    <a:pt x="687545" y="1486913"/>
                  </a:lnTo>
                  <a:lnTo>
                    <a:pt x="730942" y="1458712"/>
                  </a:lnTo>
                  <a:lnTo>
                    <a:pt x="774620" y="1430758"/>
                  </a:lnTo>
                  <a:lnTo>
                    <a:pt x="906284" y="1347080"/>
                  </a:lnTo>
                  <a:lnTo>
                    <a:pt x="950032" y="1318821"/>
                  </a:lnTo>
                  <a:lnTo>
                    <a:pt x="993534" y="1290166"/>
                  </a:lnTo>
                  <a:lnTo>
                    <a:pt x="1034234" y="1262114"/>
                  </a:lnTo>
                  <a:lnTo>
                    <a:pt x="1074598" y="1233423"/>
                  </a:lnTo>
                  <a:lnTo>
                    <a:pt x="1114613" y="1204104"/>
                  </a:lnTo>
                  <a:lnTo>
                    <a:pt x="1154268" y="1174167"/>
                  </a:lnTo>
                  <a:lnTo>
                    <a:pt x="1193550" y="1143620"/>
                  </a:lnTo>
                  <a:lnTo>
                    <a:pt x="1232448" y="1112476"/>
                  </a:lnTo>
                  <a:lnTo>
                    <a:pt x="1270950" y="1080742"/>
                  </a:lnTo>
                  <a:lnTo>
                    <a:pt x="1309044" y="1048430"/>
                  </a:lnTo>
                  <a:lnTo>
                    <a:pt x="1346716" y="1015550"/>
                  </a:lnTo>
                  <a:lnTo>
                    <a:pt x="1383957" y="982111"/>
                  </a:lnTo>
                  <a:lnTo>
                    <a:pt x="1420753" y="948123"/>
                  </a:lnTo>
                  <a:lnTo>
                    <a:pt x="1457093" y="913597"/>
                  </a:lnTo>
                  <a:lnTo>
                    <a:pt x="1492964" y="878542"/>
                  </a:lnTo>
                  <a:lnTo>
                    <a:pt x="1528354" y="842969"/>
                  </a:lnTo>
                  <a:lnTo>
                    <a:pt x="1563253" y="806887"/>
                  </a:lnTo>
                  <a:lnTo>
                    <a:pt x="1597646" y="770307"/>
                  </a:lnTo>
                  <a:lnTo>
                    <a:pt x="1631524" y="733238"/>
                  </a:lnTo>
                  <a:lnTo>
                    <a:pt x="1664872" y="695691"/>
                  </a:lnTo>
                  <a:lnTo>
                    <a:pt x="1697680" y="657676"/>
                  </a:lnTo>
                  <a:lnTo>
                    <a:pt x="1729936" y="619202"/>
                  </a:lnTo>
                  <a:lnTo>
                    <a:pt x="1761627" y="580279"/>
                  </a:lnTo>
                  <a:lnTo>
                    <a:pt x="1792742" y="540918"/>
                  </a:lnTo>
                  <a:lnTo>
                    <a:pt x="1823268" y="501129"/>
                  </a:lnTo>
                  <a:lnTo>
                    <a:pt x="1853193" y="460921"/>
                  </a:lnTo>
                  <a:lnTo>
                    <a:pt x="1882506" y="420305"/>
                  </a:lnTo>
                  <a:lnTo>
                    <a:pt x="1911194" y="379290"/>
                  </a:lnTo>
                  <a:lnTo>
                    <a:pt x="1939245" y="337887"/>
                  </a:lnTo>
                  <a:lnTo>
                    <a:pt x="1999433" y="244029"/>
                  </a:lnTo>
                  <a:lnTo>
                    <a:pt x="2025752" y="204175"/>
                  </a:lnTo>
                  <a:lnTo>
                    <a:pt x="2051449" y="168644"/>
                  </a:lnTo>
                  <a:lnTo>
                    <a:pt x="2077946" y="137139"/>
                  </a:lnTo>
                  <a:lnTo>
                    <a:pt x="2106663" y="109364"/>
                  </a:lnTo>
                  <a:lnTo>
                    <a:pt x="2139022" y="85024"/>
                  </a:lnTo>
                  <a:lnTo>
                    <a:pt x="2176443" y="63822"/>
                  </a:lnTo>
                  <a:lnTo>
                    <a:pt x="2220347" y="45461"/>
                  </a:lnTo>
                  <a:lnTo>
                    <a:pt x="2272157" y="29647"/>
                  </a:lnTo>
                  <a:lnTo>
                    <a:pt x="2333291" y="16083"/>
                  </a:lnTo>
                  <a:lnTo>
                    <a:pt x="2381322" y="8745"/>
                  </a:lnTo>
                  <a:lnTo>
                    <a:pt x="2429639" y="3618"/>
                  </a:lnTo>
                  <a:lnTo>
                    <a:pt x="2478129" y="703"/>
                  </a:lnTo>
                  <a:lnTo>
                    <a:pt x="2526677" y="0"/>
                  </a:lnTo>
                  <a:lnTo>
                    <a:pt x="2575167" y="1507"/>
                  </a:lnTo>
                  <a:lnTo>
                    <a:pt x="2623484" y="5227"/>
                  </a:lnTo>
                  <a:lnTo>
                    <a:pt x="2671515" y="11157"/>
                  </a:lnTo>
                  <a:lnTo>
                    <a:pt x="2719143" y="19300"/>
                  </a:lnTo>
                  <a:lnTo>
                    <a:pt x="2730883" y="21880"/>
                  </a:lnTo>
                  <a:lnTo>
                    <a:pt x="2730883" y="2356315"/>
                  </a:lnTo>
                  <a:lnTo>
                    <a:pt x="0" y="2356315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324997" y="7570576"/>
              <a:ext cx="1963420" cy="2716530"/>
            </a:xfrm>
            <a:custGeom>
              <a:avLst/>
              <a:gdLst/>
              <a:ahLst/>
              <a:cxnLst/>
              <a:rect l="l" t="t" r="r" b="b"/>
              <a:pathLst>
                <a:path w="1963419" h="2716529">
                  <a:moveTo>
                    <a:pt x="893745" y="915982"/>
                  </a:moveTo>
                  <a:lnTo>
                    <a:pt x="895531" y="868749"/>
                  </a:lnTo>
                  <a:lnTo>
                    <a:pt x="899702" y="827857"/>
                  </a:lnTo>
                  <a:lnTo>
                    <a:pt x="907981" y="784858"/>
                  </a:lnTo>
                  <a:lnTo>
                    <a:pt x="920585" y="741048"/>
                  </a:lnTo>
                  <a:lnTo>
                    <a:pt x="937728" y="697725"/>
                  </a:lnTo>
                  <a:lnTo>
                    <a:pt x="959629" y="656185"/>
                  </a:lnTo>
                  <a:lnTo>
                    <a:pt x="986502" y="617727"/>
                  </a:lnTo>
                  <a:lnTo>
                    <a:pt x="1018565" y="583646"/>
                  </a:lnTo>
                  <a:lnTo>
                    <a:pt x="1056032" y="555241"/>
                  </a:lnTo>
                  <a:lnTo>
                    <a:pt x="1099122" y="533809"/>
                  </a:lnTo>
                  <a:lnTo>
                    <a:pt x="1112667" y="531346"/>
                  </a:lnTo>
                  <a:lnTo>
                    <a:pt x="1123749" y="533809"/>
                  </a:lnTo>
                  <a:lnTo>
                    <a:pt x="1132369" y="541198"/>
                  </a:lnTo>
                  <a:lnTo>
                    <a:pt x="1138526" y="553512"/>
                  </a:lnTo>
                  <a:lnTo>
                    <a:pt x="1140989" y="567057"/>
                  </a:lnTo>
                  <a:lnTo>
                    <a:pt x="1138526" y="578139"/>
                  </a:lnTo>
                  <a:lnTo>
                    <a:pt x="1131138" y="586759"/>
                  </a:lnTo>
                  <a:lnTo>
                    <a:pt x="1118824" y="592916"/>
                  </a:lnTo>
                  <a:lnTo>
                    <a:pt x="1074920" y="615088"/>
                  </a:lnTo>
                  <a:lnTo>
                    <a:pt x="1038598" y="646451"/>
                  </a:lnTo>
                  <a:lnTo>
                    <a:pt x="1009398" y="684937"/>
                  </a:lnTo>
                  <a:lnTo>
                    <a:pt x="986862" y="728477"/>
                  </a:lnTo>
                  <a:lnTo>
                    <a:pt x="970530" y="775005"/>
                  </a:lnTo>
                  <a:lnTo>
                    <a:pt x="959942" y="822451"/>
                  </a:lnTo>
                  <a:lnTo>
                    <a:pt x="954638" y="868749"/>
                  </a:lnTo>
                  <a:lnTo>
                    <a:pt x="952996" y="922006"/>
                  </a:lnTo>
                  <a:lnTo>
                    <a:pt x="952996" y="1514323"/>
                  </a:lnTo>
                  <a:lnTo>
                    <a:pt x="943936" y="1549573"/>
                  </a:lnTo>
                  <a:lnTo>
                    <a:pt x="930518" y="1594070"/>
                  </a:lnTo>
                  <a:lnTo>
                    <a:pt x="922688" y="1616732"/>
                  </a:lnTo>
                  <a:lnTo>
                    <a:pt x="922688" y="1292167"/>
                  </a:lnTo>
                  <a:lnTo>
                    <a:pt x="920672" y="1211281"/>
                  </a:lnTo>
                  <a:lnTo>
                    <a:pt x="917696" y="1174134"/>
                  </a:lnTo>
                  <a:lnTo>
                    <a:pt x="913489" y="1136987"/>
                  </a:lnTo>
                  <a:lnTo>
                    <a:pt x="908666" y="1098609"/>
                  </a:lnTo>
                  <a:lnTo>
                    <a:pt x="899314" y="1009187"/>
                  </a:lnTo>
                  <a:lnTo>
                    <a:pt x="895426" y="962899"/>
                  </a:lnTo>
                  <a:lnTo>
                    <a:pt x="893745" y="915982"/>
                  </a:lnTo>
                  <a:close/>
                </a:path>
                <a:path w="1963419" h="2716529">
                  <a:moveTo>
                    <a:pt x="952996" y="1514323"/>
                  </a:moveTo>
                  <a:lnTo>
                    <a:pt x="952996" y="922006"/>
                  </a:lnTo>
                  <a:lnTo>
                    <a:pt x="956280" y="974648"/>
                  </a:lnTo>
                  <a:lnTo>
                    <a:pt x="967773" y="1085474"/>
                  </a:lnTo>
                  <a:lnTo>
                    <a:pt x="972596" y="1124878"/>
                  </a:lnTo>
                  <a:lnTo>
                    <a:pt x="976803" y="1164283"/>
                  </a:lnTo>
                  <a:lnTo>
                    <a:pt x="979779" y="1203688"/>
                  </a:lnTo>
                  <a:lnTo>
                    <a:pt x="981757" y="1286339"/>
                  </a:lnTo>
                  <a:lnTo>
                    <a:pt x="980556" y="1329765"/>
                  </a:lnTo>
                  <a:lnTo>
                    <a:pt x="977308" y="1373369"/>
                  </a:lnTo>
                  <a:lnTo>
                    <a:pt x="972018" y="1417152"/>
                  </a:lnTo>
                  <a:lnTo>
                    <a:pt x="964690" y="1461113"/>
                  </a:lnTo>
                  <a:lnTo>
                    <a:pt x="955327" y="1505254"/>
                  </a:lnTo>
                  <a:lnTo>
                    <a:pt x="952996" y="1514323"/>
                  </a:lnTo>
                  <a:close/>
                </a:path>
                <a:path w="1963419" h="2716529">
                  <a:moveTo>
                    <a:pt x="0" y="2716423"/>
                  </a:moveTo>
                  <a:lnTo>
                    <a:pt x="34626" y="2675499"/>
                  </a:lnTo>
                  <a:lnTo>
                    <a:pt x="68722" y="2636471"/>
                  </a:lnTo>
                  <a:lnTo>
                    <a:pt x="103230" y="2597999"/>
                  </a:lnTo>
                  <a:lnTo>
                    <a:pt x="138043" y="2560029"/>
                  </a:lnTo>
                  <a:lnTo>
                    <a:pt x="173054" y="2522508"/>
                  </a:lnTo>
                  <a:lnTo>
                    <a:pt x="208154" y="2485381"/>
                  </a:lnTo>
                  <a:lnTo>
                    <a:pt x="278192" y="2412096"/>
                  </a:lnTo>
                  <a:lnTo>
                    <a:pt x="351219" y="2338763"/>
                  </a:lnTo>
                  <a:lnTo>
                    <a:pt x="387445" y="2301809"/>
                  </a:lnTo>
                  <a:lnTo>
                    <a:pt x="423327" y="2264511"/>
                  </a:lnTo>
                  <a:lnTo>
                    <a:pt x="458749" y="2226753"/>
                  </a:lnTo>
                  <a:lnTo>
                    <a:pt x="493596" y="2188420"/>
                  </a:lnTo>
                  <a:lnTo>
                    <a:pt x="527755" y="2149399"/>
                  </a:lnTo>
                  <a:lnTo>
                    <a:pt x="568046" y="2102212"/>
                  </a:lnTo>
                  <a:lnTo>
                    <a:pt x="606170" y="2055228"/>
                  </a:lnTo>
                  <a:lnTo>
                    <a:pt x="642127" y="2008451"/>
                  </a:lnTo>
                  <a:lnTo>
                    <a:pt x="675916" y="1961885"/>
                  </a:lnTo>
                  <a:lnTo>
                    <a:pt x="707538" y="1915536"/>
                  </a:lnTo>
                  <a:lnTo>
                    <a:pt x="736993" y="1869409"/>
                  </a:lnTo>
                  <a:lnTo>
                    <a:pt x="764281" y="1823509"/>
                  </a:lnTo>
                  <a:lnTo>
                    <a:pt x="789402" y="1777839"/>
                  </a:lnTo>
                  <a:lnTo>
                    <a:pt x="812355" y="1732407"/>
                  </a:lnTo>
                  <a:lnTo>
                    <a:pt x="833141" y="1687215"/>
                  </a:lnTo>
                  <a:lnTo>
                    <a:pt x="851759" y="1642270"/>
                  </a:lnTo>
                  <a:lnTo>
                    <a:pt x="868211" y="1597576"/>
                  </a:lnTo>
                  <a:lnTo>
                    <a:pt x="882495" y="1553139"/>
                  </a:lnTo>
                  <a:lnTo>
                    <a:pt x="894612" y="1508962"/>
                  </a:lnTo>
                  <a:lnTo>
                    <a:pt x="904561" y="1465051"/>
                  </a:lnTo>
                  <a:lnTo>
                    <a:pt x="912344" y="1421411"/>
                  </a:lnTo>
                  <a:lnTo>
                    <a:pt x="917959" y="1378048"/>
                  </a:lnTo>
                  <a:lnTo>
                    <a:pt x="921407" y="1334964"/>
                  </a:lnTo>
                  <a:lnTo>
                    <a:pt x="922688" y="1292167"/>
                  </a:lnTo>
                  <a:lnTo>
                    <a:pt x="922688" y="1616732"/>
                  </a:lnTo>
                  <a:lnTo>
                    <a:pt x="897625" y="1683602"/>
                  </a:lnTo>
                  <a:lnTo>
                    <a:pt x="878158" y="1728636"/>
                  </a:lnTo>
                  <a:lnTo>
                    <a:pt x="856682" y="1773848"/>
                  </a:lnTo>
                  <a:lnTo>
                    <a:pt x="833141" y="1819349"/>
                  </a:lnTo>
                  <a:lnTo>
                    <a:pt x="807722" y="1864810"/>
                  </a:lnTo>
                  <a:lnTo>
                    <a:pt x="780247" y="1910558"/>
                  </a:lnTo>
                  <a:lnTo>
                    <a:pt x="750780" y="1956486"/>
                  </a:lnTo>
                  <a:lnTo>
                    <a:pt x="719326" y="2002592"/>
                  </a:lnTo>
                  <a:lnTo>
                    <a:pt x="685890" y="2048877"/>
                  </a:lnTo>
                  <a:lnTo>
                    <a:pt x="650475" y="2095340"/>
                  </a:lnTo>
                  <a:lnTo>
                    <a:pt x="613086" y="2141982"/>
                  </a:lnTo>
                  <a:lnTo>
                    <a:pt x="573727" y="2188803"/>
                  </a:lnTo>
                  <a:lnTo>
                    <a:pt x="539568" y="2227844"/>
                  </a:lnTo>
                  <a:lnTo>
                    <a:pt x="504721" y="2266310"/>
                  </a:lnTo>
                  <a:lnTo>
                    <a:pt x="469299" y="2304432"/>
                  </a:lnTo>
                  <a:lnTo>
                    <a:pt x="360735" y="2419027"/>
                  </a:lnTo>
                  <a:lnTo>
                    <a:pt x="324164" y="2458068"/>
                  </a:lnTo>
                  <a:lnTo>
                    <a:pt x="219106" y="2567511"/>
                  </a:lnTo>
                  <a:lnTo>
                    <a:pt x="184206" y="2604327"/>
                  </a:lnTo>
                  <a:lnTo>
                    <a:pt x="149575" y="2641430"/>
                  </a:lnTo>
                  <a:lnTo>
                    <a:pt x="115339" y="2678892"/>
                  </a:lnTo>
                  <a:lnTo>
                    <a:pt x="81945" y="2716423"/>
                  </a:lnTo>
                  <a:lnTo>
                    <a:pt x="0" y="2716423"/>
                  </a:lnTo>
                  <a:close/>
                </a:path>
                <a:path w="1963419" h="2716529">
                  <a:moveTo>
                    <a:pt x="1603377" y="53976"/>
                  </a:moveTo>
                  <a:lnTo>
                    <a:pt x="1678402" y="18414"/>
                  </a:lnTo>
                  <a:lnTo>
                    <a:pt x="1725981" y="10781"/>
                  </a:lnTo>
                  <a:lnTo>
                    <a:pt x="1773756" y="5187"/>
                  </a:lnTo>
                  <a:lnTo>
                    <a:pt x="1821663" y="1603"/>
                  </a:lnTo>
                  <a:lnTo>
                    <a:pt x="1869637" y="0"/>
                  </a:lnTo>
                  <a:lnTo>
                    <a:pt x="1917613" y="347"/>
                  </a:lnTo>
                  <a:lnTo>
                    <a:pt x="1963001" y="2495"/>
                  </a:lnTo>
                  <a:lnTo>
                    <a:pt x="1963001" y="66988"/>
                  </a:lnTo>
                  <a:lnTo>
                    <a:pt x="1921397" y="64959"/>
                  </a:lnTo>
                  <a:lnTo>
                    <a:pt x="1874952" y="64663"/>
                  </a:lnTo>
                  <a:lnTo>
                    <a:pt x="1828517" y="66366"/>
                  </a:lnTo>
                  <a:lnTo>
                    <a:pt x="1782158" y="70100"/>
                  </a:lnTo>
                  <a:lnTo>
                    <a:pt x="1735944" y="75894"/>
                  </a:lnTo>
                  <a:lnTo>
                    <a:pt x="1689942" y="83780"/>
                  </a:lnTo>
                  <a:lnTo>
                    <a:pt x="1644218" y="93791"/>
                  </a:lnTo>
                  <a:lnTo>
                    <a:pt x="1630673" y="95227"/>
                  </a:lnTo>
                  <a:lnTo>
                    <a:pt x="1619590" y="90507"/>
                  </a:lnTo>
                  <a:lnTo>
                    <a:pt x="1610971" y="80861"/>
                  </a:lnTo>
                  <a:lnTo>
                    <a:pt x="1604814" y="67521"/>
                  </a:lnTo>
                  <a:lnTo>
                    <a:pt x="1603377" y="53976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17" y="553789"/>
            <a:ext cx="6348804" cy="91693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0219690" cy="10287000"/>
          </a:xfrm>
          <a:custGeom>
            <a:avLst/>
            <a:gdLst/>
            <a:ahLst/>
            <a:cxnLst/>
            <a:rect l="l" t="t" r="r" b="b"/>
            <a:pathLst>
              <a:path w="10219690" h="10287000">
                <a:moveTo>
                  <a:pt x="0" y="10286999"/>
                </a:moveTo>
                <a:lnTo>
                  <a:pt x="0" y="0"/>
                </a:lnTo>
                <a:lnTo>
                  <a:pt x="10219596" y="0"/>
                </a:lnTo>
                <a:lnTo>
                  <a:pt x="10219596" y="10286999"/>
                </a:lnTo>
                <a:lnTo>
                  <a:pt x="0" y="10286999"/>
                </a:lnTo>
                <a:close/>
              </a:path>
            </a:pathLst>
          </a:custGeom>
          <a:solidFill>
            <a:srgbClr val="CAE7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9144" y="652171"/>
            <a:ext cx="4953000" cy="1061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800" spc="445" b="1">
                <a:latin typeface="Trebuchet MS"/>
                <a:cs typeface="Trebuchet MS"/>
              </a:rPr>
              <a:t>Q</a:t>
            </a:r>
            <a:r>
              <a:rPr dirty="0" sz="6800" spc="405" b="1">
                <a:latin typeface="Trebuchet MS"/>
                <a:cs typeface="Trebuchet MS"/>
              </a:rPr>
              <a:t>U</a:t>
            </a:r>
            <a:r>
              <a:rPr dirty="0" sz="6800" spc="160" b="1">
                <a:latin typeface="Trebuchet MS"/>
                <a:cs typeface="Trebuchet MS"/>
              </a:rPr>
              <a:t>E</a:t>
            </a:r>
            <a:r>
              <a:rPr dirty="0" sz="6800" spc="665" b="1">
                <a:latin typeface="Trebuchet MS"/>
                <a:cs typeface="Trebuchet MS"/>
              </a:rPr>
              <a:t>S</a:t>
            </a:r>
            <a:r>
              <a:rPr dirty="0" sz="6800" spc="-140" b="1">
                <a:latin typeface="Trebuchet MS"/>
                <a:cs typeface="Trebuchet MS"/>
              </a:rPr>
              <a:t>T</a:t>
            </a:r>
            <a:r>
              <a:rPr dirty="0" sz="6800" spc="35" b="1">
                <a:latin typeface="Trebuchet MS"/>
                <a:cs typeface="Trebuchet MS"/>
              </a:rPr>
              <a:t>I</a:t>
            </a:r>
            <a:r>
              <a:rPr dirty="0" sz="6800" spc="484" b="1">
                <a:latin typeface="Trebuchet MS"/>
                <a:cs typeface="Trebuchet MS"/>
              </a:rPr>
              <a:t>O</a:t>
            </a:r>
            <a:r>
              <a:rPr dirty="0" sz="6800" spc="480" b="1">
                <a:latin typeface="Trebuchet MS"/>
                <a:cs typeface="Trebuchet MS"/>
              </a:rPr>
              <a:t>N</a:t>
            </a:r>
            <a:r>
              <a:rPr dirty="0" sz="6800" spc="600" b="1">
                <a:latin typeface="Trebuchet MS"/>
                <a:cs typeface="Trebuchet MS"/>
              </a:rPr>
              <a:t>S</a:t>
            </a:r>
            <a:endParaRPr sz="6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371" y="2152624"/>
            <a:ext cx="9804400" cy="6026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9400" marR="5080" indent="-194310">
              <a:lnSpc>
                <a:spcPct val="116700"/>
              </a:lnSpc>
              <a:spcBef>
                <a:spcPts val="90"/>
              </a:spcBef>
              <a:buAutoNum type="arabicPeriod"/>
              <a:tabLst>
                <a:tab pos="280035" algn="l"/>
              </a:tabLst>
            </a:pPr>
            <a:r>
              <a:rPr dirty="0" sz="2250" spc="-70">
                <a:solidFill>
                  <a:srgbClr val="1B7378"/>
                </a:solidFill>
                <a:latin typeface="Trebuchet MS"/>
                <a:cs typeface="Trebuchet MS"/>
              </a:rPr>
              <a:t>Write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20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35">
                <a:solidFill>
                  <a:srgbClr val="1B7378"/>
                </a:solidFill>
                <a:latin typeface="Trebuchet MS"/>
                <a:cs typeface="Trebuchet MS"/>
              </a:rPr>
              <a:t>Query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5">
                <a:solidFill>
                  <a:srgbClr val="1B7378"/>
                </a:solidFill>
                <a:latin typeface="Trebuchet MS"/>
                <a:cs typeface="Trebuchet MS"/>
              </a:rPr>
              <a:t>in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165">
                <a:solidFill>
                  <a:srgbClr val="1B7378"/>
                </a:solidFill>
                <a:latin typeface="Trebuchet MS"/>
                <a:cs typeface="Trebuchet MS"/>
              </a:rPr>
              <a:t>SQL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65">
                <a:solidFill>
                  <a:srgbClr val="1B7378"/>
                </a:solidFill>
                <a:latin typeface="Trebuchet MS"/>
                <a:cs typeface="Trebuchet MS"/>
              </a:rPr>
              <a:t>to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60">
                <a:solidFill>
                  <a:srgbClr val="1B7378"/>
                </a:solidFill>
                <a:latin typeface="Trebuchet MS"/>
                <a:cs typeface="Trebuchet MS"/>
              </a:rPr>
              <a:t>find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100">
                <a:solidFill>
                  <a:srgbClr val="1B7378"/>
                </a:solidFill>
                <a:latin typeface="Trebuchet MS"/>
                <a:cs typeface="Trebuchet MS"/>
              </a:rPr>
              <a:t>all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the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5">
                <a:solidFill>
                  <a:srgbClr val="1B7378"/>
                </a:solidFill>
                <a:latin typeface="Trebuchet MS"/>
                <a:cs typeface="Trebuchet MS"/>
              </a:rPr>
              <a:t>information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of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the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45">
                <a:solidFill>
                  <a:srgbClr val="1B7378"/>
                </a:solidFill>
                <a:latin typeface="Trebuchet MS"/>
                <a:cs typeface="Trebuchet MS"/>
              </a:rPr>
              <a:t>nurses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40">
                <a:solidFill>
                  <a:srgbClr val="1B7378"/>
                </a:solidFill>
                <a:latin typeface="Trebuchet MS"/>
                <a:cs typeface="Trebuchet MS"/>
              </a:rPr>
              <a:t>who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20">
                <a:solidFill>
                  <a:srgbClr val="1B7378"/>
                </a:solidFill>
                <a:latin typeface="Trebuchet MS"/>
                <a:cs typeface="Trebuchet MS"/>
              </a:rPr>
              <a:t>are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5">
                <a:solidFill>
                  <a:srgbClr val="1B7378"/>
                </a:solidFill>
                <a:latin typeface="Trebuchet MS"/>
                <a:cs typeface="Trebuchet MS"/>
              </a:rPr>
              <a:t>yet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65">
                <a:solidFill>
                  <a:srgbClr val="1B7378"/>
                </a:solidFill>
                <a:latin typeface="Trebuchet MS"/>
                <a:cs typeface="Trebuchet MS"/>
              </a:rPr>
              <a:t>to </a:t>
            </a:r>
            <a:r>
              <a:rPr dirty="0" sz="2250" spc="-66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55">
                <a:solidFill>
                  <a:srgbClr val="1B7378"/>
                </a:solidFill>
                <a:latin typeface="Trebuchet MS"/>
                <a:cs typeface="Trebuchet MS"/>
              </a:rPr>
              <a:t>be</a:t>
            </a:r>
            <a:r>
              <a:rPr dirty="0" sz="2250" spc="-9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10">
                <a:solidFill>
                  <a:srgbClr val="1B7378"/>
                </a:solidFill>
                <a:latin typeface="Trebuchet MS"/>
                <a:cs typeface="Trebuchet MS"/>
              </a:rPr>
              <a:t>registered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305">
                <a:solidFill>
                  <a:srgbClr val="1B7378"/>
                </a:solidFill>
                <a:latin typeface="Trebuchet MS"/>
                <a:cs typeface="Trebuchet MS"/>
              </a:rPr>
              <a:t>.</a:t>
            </a:r>
            <a:endParaRPr sz="2250">
              <a:latin typeface="Trebuchet MS"/>
              <a:cs typeface="Trebuchet MS"/>
            </a:endParaRPr>
          </a:p>
          <a:p>
            <a:pPr marL="279400" marR="649605" indent="-266700">
              <a:lnSpc>
                <a:spcPct val="116700"/>
              </a:lnSpc>
              <a:buAutoNum type="arabicPeriod"/>
              <a:tabLst>
                <a:tab pos="280035" algn="l"/>
              </a:tabLst>
            </a:pPr>
            <a:r>
              <a:rPr dirty="0" sz="2250" spc="-70">
                <a:solidFill>
                  <a:srgbClr val="1B7378"/>
                </a:solidFill>
                <a:latin typeface="Trebuchet MS"/>
                <a:cs typeface="Trebuchet MS"/>
              </a:rPr>
              <a:t>Write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20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>
                <a:solidFill>
                  <a:srgbClr val="1B7378"/>
                </a:solidFill>
                <a:latin typeface="Trebuchet MS"/>
                <a:cs typeface="Trebuchet MS"/>
              </a:rPr>
              <a:t>query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5">
                <a:solidFill>
                  <a:srgbClr val="1B7378"/>
                </a:solidFill>
                <a:latin typeface="Trebuchet MS"/>
                <a:cs typeface="Trebuchet MS"/>
              </a:rPr>
              <a:t>in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165">
                <a:solidFill>
                  <a:srgbClr val="1B7378"/>
                </a:solidFill>
                <a:latin typeface="Trebuchet MS"/>
                <a:cs typeface="Trebuchet MS"/>
              </a:rPr>
              <a:t>SQL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65">
                <a:solidFill>
                  <a:srgbClr val="1B7378"/>
                </a:solidFill>
                <a:latin typeface="Trebuchet MS"/>
                <a:cs typeface="Trebuchet MS"/>
              </a:rPr>
              <a:t>to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30">
                <a:solidFill>
                  <a:srgbClr val="1B7378"/>
                </a:solidFill>
                <a:latin typeface="Trebuchet MS"/>
                <a:cs typeface="Trebuchet MS"/>
              </a:rPr>
              <a:t>obtain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the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15">
                <a:solidFill>
                  <a:srgbClr val="1B7378"/>
                </a:solidFill>
                <a:latin typeface="Trebuchet MS"/>
                <a:cs typeface="Trebuchet MS"/>
              </a:rPr>
              <a:t>name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of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the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15">
                <a:solidFill>
                  <a:srgbClr val="1B7378"/>
                </a:solidFill>
                <a:latin typeface="Trebuchet MS"/>
                <a:cs typeface="Trebuchet MS"/>
              </a:rPr>
              <a:t>physicians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40">
                <a:solidFill>
                  <a:srgbClr val="1B7378"/>
                </a:solidFill>
                <a:latin typeface="Trebuchet MS"/>
                <a:cs typeface="Trebuchet MS"/>
              </a:rPr>
              <a:t>who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20">
                <a:solidFill>
                  <a:srgbClr val="1B7378"/>
                </a:solidFill>
                <a:latin typeface="Trebuchet MS"/>
                <a:cs typeface="Trebuchet MS"/>
              </a:rPr>
              <a:t>are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the </a:t>
            </a:r>
            <a:r>
              <a:rPr dirty="0" sz="2250" spc="-66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35">
                <a:solidFill>
                  <a:srgbClr val="1B7378"/>
                </a:solidFill>
                <a:latin typeface="Trebuchet MS"/>
                <a:cs typeface="Trebuchet MS"/>
              </a:rPr>
              <a:t>head</a:t>
            </a:r>
            <a:r>
              <a:rPr dirty="0" sz="2250" spc="-9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of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25">
                <a:solidFill>
                  <a:srgbClr val="1B7378"/>
                </a:solidFill>
                <a:latin typeface="Trebuchet MS"/>
                <a:cs typeface="Trebuchet MS"/>
              </a:rPr>
              <a:t>each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60">
                <a:solidFill>
                  <a:srgbClr val="1B7378"/>
                </a:solidFill>
                <a:latin typeface="Trebuchet MS"/>
                <a:cs typeface="Trebuchet MS"/>
              </a:rPr>
              <a:t>department.</a:t>
            </a:r>
            <a:endParaRPr sz="2250">
              <a:latin typeface="Trebuchet MS"/>
              <a:cs typeface="Trebuchet MS"/>
            </a:endParaRPr>
          </a:p>
          <a:p>
            <a:pPr marL="279400" marR="1442085" indent="-257810">
              <a:lnSpc>
                <a:spcPct val="116700"/>
              </a:lnSpc>
              <a:buAutoNum type="arabicPeriod"/>
              <a:tabLst>
                <a:tab pos="280035" algn="l"/>
              </a:tabLst>
            </a:pPr>
            <a:r>
              <a:rPr dirty="0" sz="2250" spc="-70">
                <a:solidFill>
                  <a:srgbClr val="1B7378"/>
                </a:solidFill>
                <a:latin typeface="Trebuchet MS"/>
                <a:cs typeface="Trebuchet MS"/>
              </a:rPr>
              <a:t>Write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20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>
                <a:solidFill>
                  <a:srgbClr val="1B7378"/>
                </a:solidFill>
                <a:latin typeface="Trebuchet MS"/>
                <a:cs typeface="Trebuchet MS"/>
              </a:rPr>
              <a:t>query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5">
                <a:solidFill>
                  <a:srgbClr val="1B7378"/>
                </a:solidFill>
                <a:latin typeface="Trebuchet MS"/>
                <a:cs typeface="Trebuchet MS"/>
              </a:rPr>
              <a:t>in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165">
                <a:solidFill>
                  <a:srgbClr val="1B7378"/>
                </a:solidFill>
                <a:latin typeface="Trebuchet MS"/>
                <a:cs typeface="Trebuchet MS"/>
              </a:rPr>
              <a:t>SQL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65">
                <a:solidFill>
                  <a:srgbClr val="1B7378"/>
                </a:solidFill>
                <a:latin typeface="Trebuchet MS"/>
                <a:cs typeface="Trebuchet MS"/>
              </a:rPr>
              <a:t>to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15">
                <a:solidFill>
                  <a:srgbClr val="1B7378"/>
                </a:solidFill>
                <a:latin typeface="Trebuchet MS"/>
                <a:cs typeface="Trebuchet MS"/>
              </a:rPr>
              <a:t>count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the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>
                <a:solidFill>
                  <a:srgbClr val="1B7378"/>
                </a:solidFill>
                <a:latin typeface="Trebuchet MS"/>
                <a:cs typeface="Trebuchet MS"/>
              </a:rPr>
              <a:t>number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of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40">
                <a:solidFill>
                  <a:srgbClr val="1B7378"/>
                </a:solidFill>
                <a:latin typeface="Trebuchet MS"/>
                <a:cs typeface="Trebuchet MS"/>
              </a:rPr>
              <a:t>patients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40">
                <a:solidFill>
                  <a:srgbClr val="1B7378"/>
                </a:solidFill>
                <a:latin typeface="Trebuchet MS"/>
                <a:cs typeface="Trebuchet MS"/>
              </a:rPr>
              <a:t>who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20">
                <a:solidFill>
                  <a:srgbClr val="1B7378"/>
                </a:solidFill>
                <a:latin typeface="Trebuchet MS"/>
                <a:cs typeface="Trebuchet MS"/>
              </a:rPr>
              <a:t>taken </a:t>
            </a:r>
            <a:r>
              <a:rPr dirty="0" sz="2250" spc="-66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30">
                <a:solidFill>
                  <a:srgbClr val="1B7378"/>
                </a:solidFill>
                <a:latin typeface="Trebuchet MS"/>
                <a:cs typeface="Trebuchet MS"/>
              </a:rPr>
              <a:t>appointment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with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105">
                <a:solidFill>
                  <a:srgbClr val="1B7378"/>
                </a:solidFill>
                <a:latin typeface="Trebuchet MS"/>
                <a:cs typeface="Trebuchet MS"/>
              </a:rPr>
              <a:t>at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35">
                <a:solidFill>
                  <a:srgbClr val="1B7378"/>
                </a:solidFill>
                <a:latin typeface="Trebuchet MS"/>
                <a:cs typeface="Trebuchet MS"/>
              </a:rPr>
              <a:t>least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55">
                <a:solidFill>
                  <a:srgbClr val="1B7378"/>
                </a:solidFill>
                <a:latin typeface="Trebuchet MS"/>
                <a:cs typeface="Trebuchet MS"/>
              </a:rPr>
              <a:t>one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30">
                <a:solidFill>
                  <a:srgbClr val="1B7378"/>
                </a:solidFill>
                <a:latin typeface="Trebuchet MS"/>
                <a:cs typeface="Trebuchet MS"/>
              </a:rPr>
              <a:t>physician.</a:t>
            </a:r>
            <a:endParaRPr sz="2250">
              <a:latin typeface="Trebuchet MS"/>
              <a:cs typeface="Trebuchet MS"/>
            </a:endParaRPr>
          </a:p>
          <a:p>
            <a:pPr marL="279400" indent="-258445">
              <a:lnSpc>
                <a:spcPct val="100000"/>
              </a:lnSpc>
              <a:spcBef>
                <a:spcPts val="450"/>
              </a:spcBef>
              <a:buAutoNum type="arabicPeriod"/>
              <a:tabLst>
                <a:tab pos="280035" algn="l"/>
              </a:tabLst>
            </a:pPr>
            <a:r>
              <a:rPr dirty="0" sz="2250" spc="-70">
                <a:solidFill>
                  <a:srgbClr val="1B7378"/>
                </a:solidFill>
                <a:latin typeface="Trebuchet MS"/>
                <a:cs typeface="Trebuchet MS"/>
              </a:rPr>
              <a:t>Write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20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250" spc="-9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>
                <a:solidFill>
                  <a:srgbClr val="1B7378"/>
                </a:solidFill>
                <a:latin typeface="Trebuchet MS"/>
                <a:cs typeface="Trebuchet MS"/>
              </a:rPr>
              <a:t>query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5">
                <a:solidFill>
                  <a:srgbClr val="1B7378"/>
                </a:solidFill>
                <a:latin typeface="Trebuchet MS"/>
                <a:cs typeface="Trebuchet MS"/>
              </a:rPr>
              <a:t>in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165">
                <a:solidFill>
                  <a:srgbClr val="1B7378"/>
                </a:solidFill>
                <a:latin typeface="Trebuchet MS"/>
                <a:cs typeface="Trebuchet MS"/>
              </a:rPr>
              <a:t>SQL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65">
                <a:solidFill>
                  <a:srgbClr val="1B7378"/>
                </a:solidFill>
                <a:latin typeface="Trebuchet MS"/>
                <a:cs typeface="Trebuchet MS"/>
              </a:rPr>
              <a:t>to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15">
                <a:solidFill>
                  <a:srgbClr val="1B7378"/>
                </a:solidFill>
                <a:latin typeface="Trebuchet MS"/>
                <a:cs typeface="Trebuchet MS"/>
              </a:rPr>
              <a:t>count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the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>
                <a:solidFill>
                  <a:srgbClr val="1B7378"/>
                </a:solidFill>
                <a:latin typeface="Trebuchet MS"/>
                <a:cs typeface="Trebuchet MS"/>
              </a:rPr>
              <a:t>number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20">
                <a:solidFill>
                  <a:srgbClr val="1B7378"/>
                </a:solidFill>
                <a:latin typeface="Trebuchet MS"/>
                <a:cs typeface="Trebuchet MS"/>
              </a:rPr>
              <a:t>unavailable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35">
                <a:solidFill>
                  <a:srgbClr val="1B7378"/>
                </a:solidFill>
                <a:latin typeface="Trebuchet MS"/>
                <a:cs typeface="Trebuchet MS"/>
              </a:rPr>
              <a:t>rooms</a:t>
            </a:r>
            <a:endParaRPr sz="2250">
              <a:latin typeface="Trebuchet MS"/>
              <a:cs typeface="Trebuchet MS"/>
            </a:endParaRPr>
          </a:p>
          <a:p>
            <a:pPr marL="279400" marR="169545" indent="-267335">
              <a:lnSpc>
                <a:spcPct val="116700"/>
              </a:lnSpc>
              <a:buAutoNum type="arabicPeriod"/>
              <a:tabLst>
                <a:tab pos="280035" algn="l"/>
              </a:tabLst>
            </a:pPr>
            <a:r>
              <a:rPr dirty="0" sz="2250" spc="-70">
                <a:solidFill>
                  <a:srgbClr val="1B7378"/>
                </a:solidFill>
                <a:latin typeface="Trebuchet MS"/>
                <a:cs typeface="Trebuchet MS"/>
              </a:rPr>
              <a:t>Write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20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>
                <a:solidFill>
                  <a:srgbClr val="1B7378"/>
                </a:solidFill>
                <a:latin typeface="Trebuchet MS"/>
                <a:cs typeface="Trebuchet MS"/>
              </a:rPr>
              <a:t>query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5">
                <a:solidFill>
                  <a:srgbClr val="1B7378"/>
                </a:solidFill>
                <a:latin typeface="Trebuchet MS"/>
                <a:cs typeface="Trebuchet MS"/>
              </a:rPr>
              <a:t>in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165">
                <a:solidFill>
                  <a:srgbClr val="1B7378"/>
                </a:solidFill>
                <a:latin typeface="Trebuchet MS"/>
                <a:cs typeface="Trebuchet MS"/>
              </a:rPr>
              <a:t>SQL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65">
                <a:solidFill>
                  <a:srgbClr val="1B7378"/>
                </a:solidFill>
                <a:latin typeface="Trebuchet MS"/>
                <a:cs typeface="Trebuchet MS"/>
              </a:rPr>
              <a:t>to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30">
                <a:solidFill>
                  <a:srgbClr val="1B7378"/>
                </a:solidFill>
                <a:latin typeface="Trebuchet MS"/>
                <a:cs typeface="Trebuchet MS"/>
              </a:rPr>
              <a:t>obtain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the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15">
                <a:solidFill>
                  <a:srgbClr val="1B7378"/>
                </a:solidFill>
                <a:latin typeface="Trebuchet MS"/>
                <a:cs typeface="Trebuchet MS"/>
              </a:rPr>
              <a:t>name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of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the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15">
                <a:solidFill>
                  <a:srgbClr val="1B7378"/>
                </a:solidFill>
                <a:latin typeface="Trebuchet MS"/>
                <a:cs typeface="Trebuchet MS"/>
              </a:rPr>
              <a:t>physicians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40">
                <a:solidFill>
                  <a:srgbClr val="1B7378"/>
                </a:solidFill>
                <a:latin typeface="Trebuchet MS"/>
                <a:cs typeface="Trebuchet MS"/>
              </a:rPr>
              <a:t>who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20">
                <a:solidFill>
                  <a:srgbClr val="1B7378"/>
                </a:solidFill>
                <a:latin typeface="Trebuchet MS"/>
                <a:cs typeface="Trebuchet MS"/>
              </a:rPr>
              <a:t>are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trained </a:t>
            </a:r>
            <a:r>
              <a:rPr dirty="0" sz="2250" spc="-66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75">
                <a:solidFill>
                  <a:srgbClr val="1B7378"/>
                </a:solidFill>
                <a:latin typeface="Trebuchet MS"/>
                <a:cs typeface="Trebuchet MS"/>
              </a:rPr>
              <a:t>for</a:t>
            </a:r>
            <a:r>
              <a:rPr dirty="0" sz="2250" spc="-9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20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>
                <a:solidFill>
                  <a:srgbClr val="1B7378"/>
                </a:solidFill>
                <a:latin typeface="Trebuchet MS"/>
                <a:cs typeface="Trebuchet MS"/>
              </a:rPr>
              <a:t>special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treatement.</a:t>
            </a:r>
            <a:endParaRPr sz="2250">
              <a:latin typeface="Trebuchet MS"/>
              <a:cs typeface="Trebuchet MS"/>
            </a:endParaRPr>
          </a:p>
          <a:p>
            <a:pPr marL="279400" marR="86995" indent="-267335">
              <a:lnSpc>
                <a:spcPct val="116700"/>
              </a:lnSpc>
              <a:buAutoNum type="arabicPeriod"/>
              <a:tabLst>
                <a:tab pos="280035" algn="l"/>
              </a:tabLst>
            </a:pPr>
            <a:r>
              <a:rPr dirty="0" sz="2250" spc="-70">
                <a:solidFill>
                  <a:srgbClr val="1B7378"/>
                </a:solidFill>
                <a:latin typeface="Trebuchet MS"/>
                <a:cs typeface="Trebuchet MS"/>
              </a:rPr>
              <a:t>Write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20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>
                <a:solidFill>
                  <a:srgbClr val="1B7378"/>
                </a:solidFill>
                <a:latin typeface="Trebuchet MS"/>
                <a:cs typeface="Trebuchet MS"/>
              </a:rPr>
              <a:t>query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5">
                <a:solidFill>
                  <a:srgbClr val="1B7378"/>
                </a:solidFill>
                <a:latin typeface="Trebuchet MS"/>
                <a:cs typeface="Trebuchet MS"/>
              </a:rPr>
              <a:t>in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165">
                <a:solidFill>
                  <a:srgbClr val="1B7378"/>
                </a:solidFill>
                <a:latin typeface="Trebuchet MS"/>
                <a:cs typeface="Trebuchet MS"/>
              </a:rPr>
              <a:t>SQL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65">
                <a:solidFill>
                  <a:srgbClr val="1B7378"/>
                </a:solidFill>
                <a:latin typeface="Trebuchet MS"/>
                <a:cs typeface="Trebuchet MS"/>
              </a:rPr>
              <a:t>to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30">
                <a:solidFill>
                  <a:srgbClr val="1B7378"/>
                </a:solidFill>
                <a:latin typeface="Trebuchet MS"/>
                <a:cs typeface="Trebuchet MS"/>
              </a:rPr>
              <a:t>obtain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the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15">
                <a:solidFill>
                  <a:srgbClr val="1B7378"/>
                </a:solidFill>
                <a:latin typeface="Trebuchet MS"/>
                <a:cs typeface="Trebuchet MS"/>
              </a:rPr>
              <a:t>name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of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the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15">
                <a:solidFill>
                  <a:srgbClr val="1B7378"/>
                </a:solidFill>
                <a:latin typeface="Trebuchet MS"/>
                <a:cs typeface="Trebuchet MS"/>
              </a:rPr>
              <a:t>physicians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with </a:t>
            </a:r>
            <a:r>
              <a:rPr dirty="0" sz="2250" spc="-35">
                <a:solidFill>
                  <a:srgbClr val="1B7378"/>
                </a:solidFill>
                <a:latin typeface="Trebuchet MS"/>
                <a:cs typeface="Trebuchet MS"/>
              </a:rPr>
              <a:t>department </a:t>
            </a:r>
            <a:r>
              <a:rPr dirty="0" sz="2250" spc="-66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40">
                <a:solidFill>
                  <a:srgbClr val="1B7378"/>
                </a:solidFill>
                <a:latin typeface="Trebuchet MS"/>
                <a:cs typeface="Trebuchet MS"/>
              </a:rPr>
              <a:t>who</a:t>
            </a:r>
            <a:r>
              <a:rPr dirty="0" sz="2250" spc="-9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20">
                <a:solidFill>
                  <a:srgbClr val="1B7378"/>
                </a:solidFill>
                <a:latin typeface="Trebuchet MS"/>
                <a:cs typeface="Trebuchet MS"/>
              </a:rPr>
              <a:t>are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5">
                <a:solidFill>
                  <a:srgbClr val="1B7378"/>
                </a:solidFill>
                <a:latin typeface="Trebuchet MS"/>
                <a:cs typeface="Trebuchet MS"/>
              </a:rPr>
              <a:t>yet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65">
                <a:solidFill>
                  <a:srgbClr val="1B7378"/>
                </a:solidFill>
                <a:latin typeface="Trebuchet MS"/>
                <a:cs typeface="Trebuchet MS"/>
              </a:rPr>
              <a:t>to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55">
                <a:solidFill>
                  <a:srgbClr val="1B7378"/>
                </a:solidFill>
                <a:latin typeface="Trebuchet MS"/>
                <a:cs typeface="Trebuchet MS"/>
              </a:rPr>
              <a:t>be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110">
                <a:solidFill>
                  <a:srgbClr val="1B7378"/>
                </a:solidFill>
                <a:latin typeface="Trebuchet MS"/>
                <a:cs typeface="Trebuchet MS"/>
              </a:rPr>
              <a:t>affiliated.</a:t>
            </a:r>
            <a:endParaRPr sz="2250">
              <a:latin typeface="Trebuchet MS"/>
              <a:cs typeface="Trebuchet MS"/>
            </a:endParaRPr>
          </a:p>
          <a:p>
            <a:pPr marL="279400" marR="419734" indent="-245745">
              <a:lnSpc>
                <a:spcPct val="116700"/>
              </a:lnSpc>
              <a:buAutoNum type="arabicPeriod"/>
              <a:tabLst>
                <a:tab pos="280035" algn="l"/>
              </a:tabLst>
            </a:pPr>
            <a:r>
              <a:rPr dirty="0" sz="2250" spc="-70">
                <a:solidFill>
                  <a:srgbClr val="1B7378"/>
                </a:solidFill>
                <a:latin typeface="Trebuchet MS"/>
                <a:cs typeface="Trebuchet MS"/>
              </a:rPr>
              <a:t>Write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20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>
                <a:solidFill>
                  <a:srgbClr val="1B7378"/>
                </a:solidFill>
                <a:latin typeface="Trebuchet MS"/>
                <a:cs typeface="Trebuchet MS"/>
              </a:rPr>
              <a:t>query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5">
                <a:solidFill>
                  <a:srgbClr val="1B7378"/>
                </a:solidFill>
                <a:latin typeface="Trebuchet MS"/>
                <a:cs typeface="Trebuchet MS"/>
              </a:rPr>
              <a:t>in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165">
                <a:solidFill>
                  <a:srgbClr val="1B7378"/>
                </a:solidFill>
                <a:latin typeface="Trebuchet MS"/>
                <a:cs typeface="Trebuchet MS"/>
              </a:rPr>
              <a:t>SQL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65">
                <a:solidFill>
                  <a:srgbClr val="1B7378"/>
                </a:solidFill>
                <a:latin typeface="Trebuchet MS"/>
                <a:cs typeface="Trebuchet MS"/>
              </a:rPr>
              <a:t>to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30">
                <a:solidFill>
                  <a:srgbClr val="1B7378"/>
                </a:solidFill>
                <a:latin typeface="Trebuchet MS"/>
                <a:cs typeface="Trebuchet MS"/>
              </a:rPr>
              <a:t>obtain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the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15">
                <a:solidFill>
                  <a:srgbClr val="1B7378"/>
                </a:solidFill>
                <a:latin typeface="Trebuchet MS"/>
                <a:cs typeface="Trebuchet MS"/>
              </a:rPr>
              <a:t>name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of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the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15">
                <a:solidFill>
                  <a:srgbClr val="1B7378"/>
                </a:solidFill>
                <a:latin typeface="Trebuchet MS"/>
                <a:cs typeface="Trebuchet MS"/>
              </a:rPr>
              <a:t>physicians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40">
                <a:solidFill>
                  <a:srgbClr val="1B7378"/>
                </a:solidFill>
                <a:latin typeface="Trebuchet MS"/>
                <a:cs typeface="Trebuchet MS"/>
              </a:rPr>
              <a:t>who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20">
                <a:solidFill>
                  <a:srgbClr val="1B7378"/>
                </a:solidFill>
                <a:latin typeface="Trebuchet MS"/>
                <a:cs typeface="Trebuchet MS"/>
              </a:rPr>
              <a:t>are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35">
                <a:solidFill>
                  <a:srgbClr val="1B7378"/>
                </a:solidFill>
                <a:latin typeface="Trebuchet MS"/>
                <a:cs typeface="Trebuchet MS"/>
              </a:rPr>
              <a:t>not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20">
                <a:solidFill>
                  <a:srgbClr val="1B7378"/>
                </a:solidFill>
                <a:latin typeface="Trebuchet MS"/>
                <a:cs typeface="Trebuchet MS"/>
              </a:rPr>
              <a:t>a </a:t>
            </a:r>
            <a:r>
              <a:rPr dirty="0" sz="2250" spc="-66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">
                <a:solidFill>
                  <a:srgbClr val="1B7378"/>
                </a:solidFill>
                <a:latin typeface="Trebuchet MS"/>
                <a:cs typeface="Trebuchet MS"/>
              </a:rPr>
              <a:t>specialized</a:t>
            </a:r>
            <a:r>
              <a:rPr dirty="0" sz="2250" spc="-9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30">
                <a:solidFill>
                  <a:srgbClr val="1B7378"/>
                </a:solidFill>
                <a:latin typeface="Trebuchet MS"/>
                <a:cs typeface="Trebuchet MS"/>
              </a:rPr>
              <a:t>physician.</a:t>
            </a:r>
            <a:endParaRPr sz="2250">
              <a:latin typeface="Trebuchet MS"/>
              <a:cs typeface="Trebuchet MS"/>
            </a:endParaRPr>
          </a:p>
          <a:p>
            <a:pPr marL="279400" marR="1107440" indent="-264795">
              <a:lnSpc>
                <a:spcPct val="116700"/>
              </a:lnSpc>
              <a:buAutoNum type="arabicPeriod"/>
              <a:tabLst>
                <a:tab pos="280035" algn="l"/>
              </a:tabLst>
            </a:pPr>
            <a:r>
              <a:rPr dirty="0" sz="2250" spc="-70">
                <a:solidFill>
                  <a:srgbClr val="1B7378"/>
                </a:solidFill>
                <a:latin typeface="Trebuchet MS"/>
                <a:cs typeface="Trebuchet MS"/>
              </a:rPr>
              <a:t>Write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20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>
                <a:solidFill>
                  <a:srgbClr val="1B7378"/>
                </a:solidFill>
                <a:latin typeface="Trebuchet MS"/>
                <a:cs typeface="Trebuchet MS"/>
              </a:rPr>
              <a:t>query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5">
                <a:solidFill>
                  <a:srgbClr val="1B7378"/>
                </a:solidFill>
                <a:latin typeface="Trebuchet MS"/>
                <a:cs typeface="Trebuchet MS"/>
              </a:rPr>
              <a:t>in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165">
                <a:solidFill>
                  <a:srgbClr val="1B7378"/>
                </a:solidFill>
                <a:latin typeface="Trebuchet MS"/>
                <a:cs typeface="Trebuchet MS"/>
              </a:rPr>
              <a:t>SQL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65">
                <a:solidFill>
                  <a:srgbClr val="1B7378"/>
                </a:solidFill>
                <a:latin typeface="Trebuchet MS"/>
                <a:cs typeface="Trebuchet MS"/>
              </a:rPr>
              <a:t>to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60">
                <a:solidFill>
                  <a:srgbClr val="1B7378"/>
                </a:solidFill>
                <a:latin typeface="Trebuchet MS"/>
                <a:cs typeface="Trebuchet MS"/>
              </a:rPr>
              <a:t>find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the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15">
                <a:solidFill>
                  <a:srgbClr val="1B7378"/>
                </a:solidFill>
                <a:latin typeface="Trebuchet MS"/>
                <a:cs typeface="Trebuchet MS"/>
              </a:rPr>
              <a:t>name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of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0">
                <a:solidFill>
                  <a:srgbClr val="1B7378"/>
                </a:solidFill>
                <a:latin typeface="Trebuchet MS"/>
                <a:cs typeface="Trebuchet MS"/>
              </a:rPr>
              <a:t>the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70">
                <a:solidFill>
                  <a:srgbClr val="1B7378"/>
                </a:solidFill>
                <a:latin typeface="Trebuchet MS"/>
                <a:cs typeface="Trebuchet MS"/>
              </a:rPr>
              <a:t>patients,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80">
                <a:solidFill>
                  <a:srgbClr val="1B7378"/>
                </a:solidFill>
                <a:latin typeface="Trebuchet MS"/>
                <a:cs typeface="Trebuchet MS"/>
              </a:rPr>
              <a:t>their</a:t>
            </a:r>
            <a:r>
              <a:rPr dirty="0" sz="2250" spc="-8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55">
                <a:solidFill>
                  <a:srgbClr val="1B7378"/>
                </a:solidFill>
                <a:latin typeface="Trebuchet MS"/>
                <a:cs typeface="Trebuchet MS"/>
              </a:rPr>
              <a:t>treating </a:t>
            </a:r>
            <a:r>
              <a:rPr dirty="0" sz="2250" spc="-66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15">
                <a:solidFill>
                  <a:srgbClr val="1B7378"/>
                </a:solidFill>
                <a:latin typeface="Trebuchet MS"/>
                <a:cs typeface="Trebuchet MS"/>
              </a:rPr>
              <a:t>physicians</a:t>
            </a:r>
            <a:r>
              <a:rPr dirty="0" sz="2250" spc="-95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30">
                <a:solidFill>
                  <a:srgbClr val="1B7378"/>
                </a:solidFill>
                <a:latin typeface="Trebuchet MS"/>
                <a:cs typeface="Trebuchet MS"/>
              </a:rPr>
              <a:t>and</a:t>
            </a:r>
            <a:r>
              <a:rPr dirty="0" sz="2250" spc="-90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250" spc="-30">
                <a:solidFill>
                  <a:srgbClr val="1B7378"/>
                </a:solidFill>
                <a:latin typeface="Trebuchet MS"/>
                <a:cs typeface="Trebuchet MS"/>
              </a:rPr>
              <a:t>medication</a:t>
            </a:r>
            <a:endParaRPr sz="22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127700" y="0"/>
            <a:ext cx="2160905" cy="2596515"/>
            <a:chOff x="16127700" y="0"/>
            <a:chExt cx="2160905" cy="2596515"/>
          </a:xfrm>
        </p:grpSpPr>
        <p:sp>
          <p:nvSpPr>
            <p:cNvPr id="7" name="object 7"/>
            <p:cNvSpPr/>
            <p:nvPr/>
          </p:nvSpPr>
          <p:spPr>
            <a:xfrm>
              <a:off x="16127700" y="0"/>
              <a:ext cx="2160905" cy="2596515"/>
            </a:xfrm>
            <a:custGeom>
              <a:avLst/>
              <a:gdLst/>
              <a:ahLst/>
              <a:cxnLst/>
              <a:rect l="l" t="t" r="r" b="b"/>
              <a:pathLst>
                <a:path w="2160905" h="2596515">
                  <a:moveTo>
                    <a:pt x="70981" y="0"/>
                  </a:moveTo>
                  <a:lnTo>
                    <a:pt x="2160298" y="2591943"/>
                  </a:lnTo>
                  <a:lnTo>
                    <a:pt x="2109651" y="2596068"/>
                  </a:lnTo>
                  <a:lnTo>
                    <a:pt x="2063645" y="2594462"/>
                  </a:lnTo>
                  <a:lnTo>
                    <a:pt x="2017936" y="2588260"/>
                  </a:lnTo>
                  <a:lnTo>
                    <a:pt x="1972737" y="2577761"/>
                  </a:lnTo>
                  <a:lnTo>
                    <a:pt x="1928263" y="2563262"/>
                  </a:lnTo>
                  <a:lnTo>
                    <a:pt x="1884727" y="2545059"/>
                  </a:lnTo>
                  <a:lnTo>
                    <a:pt x="1842342" y="2523449"/>
                  </a:lnTo>
                  <a:lnTo>
                    <a:pt x="1801323" y="2498730"/>
                  </a:lnTo>
                  <a:lnTo>
                    <a:pt x="1761883" y="2471198"/>
                  </a:lnTo>
                  <a:lnTo>
                    <a:pt x="1724235" y="2441150"/>
                  </a:lnTo>
                  <a:lnTo>
                    <a:pt x="1688594" y="2408883"/>
                  </a:lnTo>
                  <a:lnTo>
                    <a:pt x="1655173" y="2374695"/>
                  </a:lnTo>
                  <a:lnTo>
                    <a:pt x="1624186" y="2338881"/>
                  </a:lnTo>
                  <a:lnTo>
                    <a:pt x="1593367" y="2298787"/>
                  </a:lnTo>
                  <a:lnTo>
                    <a:pt x="1564726" y="2257282"/>
                  </a:lnTo>
                  <a:lnTo>
                    <a:pt x="1538040" y="2214524"/>
                  </a:lnTo>
                  <a:lnTo>
                    <a:pt x="1513082" y="2170669"/>
                  </a:lnTo>
                  <a:lnTo>
                    <a:pt x="1489628" y="2125877"/>
                  </a:lnTo>
                  <a:lnTo>
                    <a:pt x="1446332" y="2034107"/>
                  </a:lnTo>
                  <a:lnTo>
                    <a:pt x="1308952" y="1706180"/>
                  </a:lnTo>
                  <a:lnTo>
                    <a:pt x="1265494" y="1613680"/>
                  </a:lnTo>
                  <a:lnTo>
                    <a:pt x="1241916" y="1568180"/>
                  </a:lnTo>
                  <a:lnTo>
                    <a:pt x="1216902" y="1523531"/>
                  </a:lnTo>
                  <a:lnTo>
                    <a:pt x="1190300" y="1479997"/>
                  </a:lnTo>
                  <a:lnTo>
                    <a:pt x="1161957" y="1437841"/>
                  </a:lnTo>
                  <a:lnTo>
                    <a:pt x="1131720" y="1397326"/>
                  </a:lnTo>
                  <a:lnTo>
                    <a:pt x="1099439" y="1358716"/>
                  </a:lnTo>
                  <a:lnTo>
                    <a:pt x="1064959" y="1322273"/>
                  </a:lnTo>
                  <a:lnTo>
                    <a:pt x="1028129" y="1288261"/>
                  </a:lnTo>
                  <a:lnTo>
                    <a:pt x="988796" y="1256943"/>
                  </a:lnTo>
                  <a:lnTo>
                    <a:pt x="946808" y="1228583"/>
                  </a:lnTo>
                  <a:lnTo>
                    <a:pt x="903705" y="1202460"/>
                  </a:lnTo>
                  <a:lnTo>
                    <a:pt x="859046" y="1179393"/>
                  </a:lnTo>
                  <a:lnTo>
                    <a:pt x="813100" y="1158839"/>
                  </a:lnTo>
                  <a:lnTo>
                    <a:pt x="766134" y="1140260"/>
                  </a:lnTo>
                  <a:lnTo>
                    <a:pt x="525326" y="1058025"/>
                  </a:lnTo>
                  <a:lnTo>
                    <a:pt x="477838" y="1039924"/>
                  </a:lnTo>
                  <a:lnTo>
                    <a:pt x="431197" y="1020010"/>
                  </a:lnTo>
                  <a:lnTo>
                    <a:pt x="385670" y="997740"/>
                  </a:lnTo>
                  <a:lnTo>
                    <a:pt x="341524" y="972575"/>
                  </a:lnTo>
                  <a:lnTo>
                    <a:pt x="302688" y="946910"/>
                  </a:lnTo>
                  <a:lnTo>
                    <a:pt x="265989" y="918555"/>
                  </a:lnTo>
                  <a:lnTo>
                    <a:pt x="231471" y="887696"/>
                  </a:lnTo>
                  <a:lnTo>
                    <a:pt x="199174" y="854519"/>
                  </a:lnTo>
                  <a:lnTo>
                    <a:pt x="169139" y="819208"/>
                  </a:lnTo>
                  <a:lnTo>
                    <a:pt x="141409" y="781948"/>
                  </a:lnTo>
                  <a:lnTo>
                    <a:pt x="116026" y="742926"/>
                  </a:lnTo>
                  <a:lnTo>
                    <a:pt x="93029" y="702324"/>
                  </a:lnTo>
                  <a:lnTo>
                    <a:pt x="72462" y="660330"/>
                  </a:lnTo>
                  <a:lnTo>
                    <a:pt x="54366" y="617129"/>
                  </a:lnTo>
                  <a:lnTo>
                    <a:pt x="38782" y="572904"/>
                  </a:lnTo>
                  <a:lnTo>
                    <a:pt x="25751" y="527842"/>
                  </a:lnTo>
                  <a:lnTo>
                    <a:pt x="15316" y="482128"/>
                  </a:lnTo>
                  <a:lnTo>
                    <a:pt x="7518" y="435947"/>
                  </a:lnTo>
                  <a:lnTo>
                    <a:pt x="2399" y="389483"/>
                  </a:lnTo>
                  <a:lnTo>
                    <a:pt x="0" y="342923"/>
                  </a:lnTo>
                  <a:lnTo>
                    <a:pt x="362" y="296452"/>
                  </a:lnTo>
                  <a:lnTo>
                    <a:pt x="3527" y="250253"/>
                  </a:lnTo>
                  <a:lnTo>
                    <a:pt x="9537" y="204514"/>
                  </a:lnTo>
                  <a:lnTo>
                    <a:pt x="18434" y="159419"/>
                  </a:lnTo>
                  <a:lnTo>
                    <a:pt x="30109" y="112009"/>
                  </a:lnTo>
                  <a:lnTo>
                    <a:pt x="44674" y="65503"/>
                  </a:lnTo>
                  <a:lnTo>
                    <a:pt x="62009" y="19973"/>
                  </a:lnTo>
                  <a:lnTo>
                    <a:pt x="70981" y="0"/>
                  </a:lnTo>
                  <a:close/>
                </a:path>
              </a:pathLst>
            </a:custGeom>
            <a:solidFill>
              <a:srgbClr val="CAE7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400581" y="0"/>
              <a:ext cx="1887855" cy="1737995"/>
            </a:xfrm>
            <a:custGeom>
              <a:avLst/>
              <a:gdLst/>
              <a:ahLst/>
              <a:cxnLst/>
              <a:rect l="l" t="t" r="r" b="b"/>
              <a:pathLst>
                <a:path w="1887855" h="1737995">
                  <a:moveTo>
                    <a:pt x="0" y="0"/>
                  </a:moveTo>
                  <a:lnTo>
                    <a:pt x="79671" y="0"/>
                  </a:lnTo>
                  <a:lnTo>
                    <a:pt x="82897" y="19183"/>
                  </a:lnTo>
                  <a:lnTo>
                    <a:pt x="93475" y="63761"/>
                  </a:lnTo>
                  <a:lnTo>
                    <a:pt x="106944" y="107190"/>
                  </a:lnTo>
                  <a:lnTo>
                    <a:pt x="123269" y="149241"/>
                  </a:lnTo>
                  <a:lnTo>
                    <a:pt x="142413" y="189683"/>
                  </a:lnTo>
                  <a:lnTo>
                    <a:pt x="164341" y="228286"/>
                  </a:lnTo>
                  <a:lnTo>
                    <a:pt x="189016" y="264821"/>
                  </a:lnTo>
                  <a:lnTo>
                    <a:pt x="216402" y="299057"/>
                  </a:lnTo>
                  <a:lnTo>
                    <a:pt x="246464" y="330764"/>
                  </a:lnTo>
                  <a:lnTo>
                    <a:pt x="279165" y="359713"/>
                  </a:lnTo>
                  <a:lnTo>
                    <a:pt x="314469" y="385672"/>
                  </a:lnTo>
                  <a:lnTo>
                    <a:pt x="355183" y="409736"/>
                  </a:lnTo>
                  <a:lnTo>
                    <a:pt x="397519" y="430792"/>
                  </a:lnTo>
                  <a:lnTo>
                    <a:pt x="441268" y="449142"/>
                  </a:lnTo>
                  <a:lnTo>
                    <a:pt x="486219" y="465088"/>
                  </a:lnTo>
                  <a:lnTo>
                    <a:pt x="532161" y="478932"/>
                  </a:lnTo>
                  <a:lnTo>
                    <a:pt x="578885" y="490974"/>
                  </a:lnTo>
                  <a:lnTo>
                    <a:pt x="626180" y="501517"/>
                  </a:lnTo>
                  <a:lnTo>
                    <a:pt x="673836" y="510861"/>
                  </a:lnTo>
                  <a:lnTo>
                    <a:pt x="721643" y="519309"/>
                  </a:lnTo>
                  <a:lnTo>
                    <a:pt x="769390" y="527162"/>
                  </a:lnTo>
                  <a:lnTo>
                    <a:pt x="799463" y="531959"/>
                  </a:lnTo>
                  <a:lnTo>
                    <a:pt x="856088" y="541405"/>
                  </a:lnTo>
                  <a:lnTo>
                    <a:pt x="947958" y="559583"/>
                  </a:lnTo>
                  <a:lnTo>
                    <a:pt x="1006323" y="574836"/>
                  </a:lnTo>
                  <a:lnTo>
                    <a:pt x="1061243" y="591973"/>
                  </a:lnTo>
                  <a:lnTo>
                    <a:pt x="1112706" y="611006"/>
                  </a:lnTo>
                  <a:lnTo>
                    <a:pt x="1160697" y="631947"/>
                  </a:lnTo>
                  <a:lnTo>
                    <a:pt x="1205203" y="654810"/>
                  </a:lnTo>
                  <a:lnTo>
                    <a:pt x="1246211" y="679605"/>
                  </a:lnTo>
                  <a:lnTo>
                    <a:pt x="1283708" y="706345"/>
                  </a:lnTo>
                  <a:lnTo>
                    <a:pt x="1317680" y="735043"/>
                  </a:lnTo>
                  <a:lnTo>
                    <a:pt x="1348114" y="765711"/>
                  </a:lnTo>
                  <a:lnTo>
                    <a:pt x="1374996" y="798361"/>
                  </a:lnTo>
                  <a:lnTo>
                    <a:pt x="1398313" y="833005"/>
                  </a:lnTo>
                  <a:lnTo>
                    <a:pt x="1418052" y="869656"/>
                  </a:lnTo>
                  <a:lnTo>
                    <a:pt x="1437295" y="915620"/>
                  </a:lnTo>
                  <a:lnTo>
                    <a:pt x="1451141" y="962755"/>
                  </a:lnTo>
                  <a:lnTo>
                    <a:pt x="1460590" y="1010774"/>
                  </a:lnTo>
                  <a:lnTo>
                    <a:pt x="1466640" y="1059390"/>
                  </a:lnTo>
                  <a:lnTo>
                    <a:pt x="1470292" y="1108315"/>
                  </a:lnTo>
                  <a:lnTo>
                    <a:pt x="1472544" y="1157264"/>
                  </a:lnTo>
                  <a:lnTo>
                    <a:pt x="1474395" y="1205950"/>
                  </a:lnTo>
                  <a:lnTo>
                    <a:pt x="1475706" y="1223641"/>
                  </a:lnTo>
                  <a:lnTo>
                    <a:pt x="1480448" y="1336043"/>
                  </a:lnTo>
                  <a:lnTo>
                    <a:pt x="1488122" y="1390755"/>
                  </a:lnTo>
                  <a:lnTo>
                    <a:pt x="1499197" y="1440650"/>
                  </a:lnTo>
                  <a:lnTo>
                    <a:pt x="1513728" y="1485676"/>
                  </a:lnTo>
                  <a:lnTo>
                    <a:pt x="1531774" y="1525780"/>
                  </a:lnTo>
                  <a:lnTo>
                    <a:pt x="1553393" y="1560909"/>
                  </a:lnTo>
                  <a:lnTo>
                    <a:pt x="1578640" y="1591011"/>
                  </a:lnTo>
                  <a:lnTo>
                    <a:pt x="1607574" y="1616033"/>
                  </a:lnTo>
                  <a:lnTo>
                    <a:pt x="1645400" y="1639370"/>
                  </a:lnTo>
                  <a:lnTo>
                    <a:pt x="1685579" y="1654904"/>
                  </a:lnTo>
                  <a:lnTo>
                    <a:pt x="1727570" y="1663133"/>
                  </a:lnTo>
                  <a:lnTo>
                    <a:pt x="1770828" y="1664557"/>
                  </a:lnTo>
                  <a:lnTo>
                    <a:pt x="1814809" y="1659675"/>
                  </a:lnTo>
                  <a:lnTo>
                    <a:pt x="1858970" y="1648988"/>
                  </a:lnTo>
                  <a:lnTo>
                    <a:pt x="1887417" y="1638600"/>
                  </a:lnTo>
                  <a:lnTo>
                    <a:pt x="1887417" y="1715701"/>
                  </a:lnTo>
                  <a:lnTo>
                    <a:pt x="1864063" y="1723276"/>
                  </a:lnTo>
                  <a:lnTo>
                    <a:pt x="1819078" y="1733120"/>
                  </a:lnTo>
                  <a:lnTo>
                    <a:pt x="1774098" y="1737987"/>
                  </a:lnTo>
                  <a:lnTo>
                    <a:pt x="1729508" y="1737523"/>
                  </a:lnTo>
                  <a:lnTo>
                    <a:pt x="1685692" y="1731374"/>
                  </a:lnTo>
                  <a:lnTo>
                    <a:pt x="1643036" y="1719187"/>
                  </a:lnTo>
                  <a:lnTo>
                    <a:pt x="1601925" y="1700606"/>
                  </a:lnTo>
                  <a:lnTo>
                    <a:pt x="1562745" y="1675279"/>
                  </a:lnTo>
                  <a:lnTo>
                    <a:pt x="1532514" y="1648552"/>
                  </a:lnTo>
                  <a:lnTo>
                    <a:pt x="1505540" y="1618014"/>
                  </a:lnTo>
                  <a:lnTo>
                    <a:pt x="1481790" y="1583548"/>
                  </a:lnTo>
                  <a:lnTo>
                    <a:pt x="1461231" y="1545037"/>
                  </a:lnTo>
                  <a:lnTo>
                    <a:pt x="1443827" y="1502362"/>
                  </a:lnTo>
                  <a:lnTo>
                    <a:pt x="1429546" y="1455406"/>
                  </a:lnTo>
                  <a:lnTo>
                    <a:pt x="1418354" y="1404051"/>
                  </a:lnTo>
                  <a:lnTo>
                    <a:pt x="1410217" y="1348181"/>
                  </a:lnTo>
                  <a:lnTo>
                    <a:pt x="1405101" y="1287678"/>
                  </a:lnTo>
                  <a:lnTo>
                    <a:pt x="1403159" y="1269298"/>
                  </a:lnTo>
                  <a:lnTo>
                    <a:pt x="1402555" y="1250534"/>
                  </a:lnTo>
                  <a:lnTo>
                    <a:pt x="1402794" y="1232687"/>
                  </a:lnTo>
                  <a:lnTo>
                    <a:pt x="1403380" y="1217060"/>
                  </a:lnTo>
                  <a:lnTo>
                    <a:pt x="1400720" y="1164561"/>
                  </a:lnTo>
                  <a:lnTo>
                    <a:pt x="1397050" y="1111236"/>
                  </a:lnTo>
                  <a:lnTo>
                    <a:pt x="1391293" y="1057823"/>
                  </a:lnTo>
                  <a:lnTo>
                    <a:pt x="1382373" y="1005060"/>
                  </a:lnTo>
                  <a:lnTo>
                    <a:pt x="1369214" y="953685"/>
                  </a:lnTo>
                  <a:lnTo>
                    <a:pt x="1350740" y="904438"/>
                  </a:lnTo>
                  <a:lnTo>
                    <a:pt x="1331448" y="869521"/>
                  </a:lnTo>
                  <a:lnTo>
                    <a:pt x="1308179" y="836755"/>
                  </a:lnTo>
                  <a:lnTo>
                    <a:pt x="1280967" y="806109"/>
                  </a:lnTo>
                  <a:lnTo>
                    <a:pt x="1249845" y="777551"/>
                  </a:lnTo>
                  <a:lnTo>
                    <a:pt x="1214848" y="751050"/>
                  </a:lnTo>
                  <a:lnTo>
                    <a:pt x="1176009" y="726575"/>
                  </a:lnTo>
                  <a:lnTo>
                    <a:pt x="1133363" y="704095"/>
                  </a:lnTo>
                  <a:lnTo>
                    <a:pt x="1086943" y="683579"/>
                  </a:lnTo>
                  <a:lnTo>
                    <a:pt x="1036784" y="664994"/>
                  </a:lnTo>
                  <a:lnTo>
                    <a:pt x="982920" y="648311"/>
                  </a:lnTo>
                  <a:lnTo>
                    <a:pt x="925383" y="633498"/>
                  </a:lnTo>
                  <a:lnTo>
                    <a:pt x="864210" y="620524"/>
                  </a:lnTo>
                  <a:lnTo>
                    <a:pt x="836201" y="613829"/>
                  </a:lnTo>
                  <a:lnTo>
                    <a:pt x="807659" y="609317"/>
                  </a:lnTo>
                  <a:lnTo>
                    <a:pt x="778199" y="605648"/>
                  </a:lnTo>
                  <a:lnTo>
                    <a:pt x="747438" y="601483"/>
                  </a:lnTo>
                  <a:lnTo>
                    <a:pt x="696875" y="593502"/>
                  </a:lnTo>
                  <a:lnTo>
                    <a:pt x="646254" y="584870"/>
                  </a:lnTo>
                  <a:lnTo>
                    <a:pt x="595789" y="575228"/>
                  </a:lnTo>
                  <a:lnTo>
                    <a:pt x="545691" y="564219"/>
                  </a:lnTo>
                  <a:lnTo>
                    <a:pt x="496175" y="551485"/>
                  </a:lnTo>
                  <a:lnTo>
                    <a:pt x="447452" y="536668"/>
                  </a:lnTo>
                  <a:lnTo>
                    <a:pt x="399735" y="519411"/>
                  </a:lnTo>
                  <a:lnTo>
                    <a:pt x="353237" y="499355"/>
                  </a:lnTo>
                  <a:lnTo>
                    <a:pt x="308170" y="476142"/>
                  </a:lnTo>
                  <a:lnTo>
                    <a:pt x="264746" y="449415"/>
                  </a:lnTo>
                  <a:lnTo>
                    <a:pt x="228950" y="423131"/>
                  </a:lnTo>
                  <a:lnTo>
                    <a:pt x="195545" y="394145"/>
                  </a:lnTo>
                  <a:lnTo>
                    <a:pt x="164560" y="362646"/>
                  </a:lnTo>
                  <a:lnTo>
                    <a:pt x="136026" y="328819"/>
                  </a:lnTo>
                  <a:lnTo>
                    <a:pt x="109970" y="292852"/>
                  </a:lnTo>
                  <a:lnTo>
                    <a:pt x="86424" y="254932"/>
                  </a:lnTo>
                  <a:lnTo>
                    <a:pt x="65414" y="215245"/>
                  </a:lnTo>
                  <a:lnTo>
                    <a:pt x="46972" y="173977"/>
                  </a:lnTo>
                  <a:lnTo>
                    <a:pt x="31126" y="131317"/>
                  </a:lnTo>
                  <a:lnTo>
                    <a:pt x="17905" y="87450"/>
                  </a:lnTo>
                  <a:lnTo>
                    <a:pt x="7338" y="425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5866" y="552809"/>
            <a:ext cx="5646492" cy="92582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0558" y="0"/>
            <a:ext cx="10819130" cy="10287000"/>
          </a:xfrm>
          <a:custGeom>
            <a:avLst/>
            <a:gdLst/>
            <a:ahLst/>
            <a:cxnLst/>
            <a:rect l="l" t="t" r="r" b="b"/>
            <a:pathLst>
              <a:path w="10819130" h="10287000">
                <a:moveTo>
                  <a:pt x="0" y="0"/>
                </a:moveTo>
                <a:lnTo>
                  <a:pt x="10819040" y="0"/>
                </a:lnTo>
                <a:lnTo>
                  <a:pt x="10819040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CAE7E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5790980" y="0"/>
            <a:ext cx="2497455" cy="3204845"/>
            <a:chOff x="15790980" y="0"/>
            <a:chExt cx="2497455" cy="3204845"/>
          </a:xfrm>
        </p:grpSpPr>
        <p:sp>
          <p:nvSpPr>
            <p:cNvPr id="5" name="object 5"/>
            <p:cNvSpPr/>
            <p:nvPr/>
          </p:nvSpPr>
          <p:spPr>
            <a:xfrm>
              <a:off x="15790980" y="0"/>
              <a:ext cx="2497455" cy="3204845"/>
            </a:xfrm>
            <a:custGeom>
              <a:avLst/>
              <a:gdLst/>
              <a:ahLst/>
              <a:cxnLst/>
              <a:rect l="l" t="t" r="r" b="b"/>
              <a:pathLst>
                <a:path w="2497455" h="3204845">
                  <a:moveTo>
                    <a:pt x="275098" y="0"/>
                  </a:moveTo>
                  <a:lnTo>
                    <a:pt x="2497018" y="0"/>
                  </a:lnTo>
                  <a:lnTo>
                    <a:pt x="2497018" y="3204273"/>
                  </a:lnTo>
                  <a:lnTo>
                    <a:pt x="2492986" y="3204434"/>
                  </a:lnTo>
                  <a:lnTo>
                    <a:pt x="2446859" y="3202136"/>
                  </a:lnTo>
                  <a:lnTo>
                    <a:pt x="2400922" y="3195926"/>
                  </a:lnTo>
                  <a:lnTo>
                    <a:pt x="2355347" y="3186025"/>
                  </a:lnTo>
                  <a:lnTo>
                    <a:pt x="2310309" y="3172654"/>
                  </a:lnTo>
                  <a:lnTo>
                    <a:pt x="2265981" y="3156033"/>
                  </a:lnTo>
                  <a:lnTo>
                    <a:pt x="2222536" y="3136383"/>
                  </a:lnTo>
                  <a:lnTo>
                    <a:pt x="2180148" y="3113926"/>
                  </a:lnTo>
                  <a:lnTo>
                    <a:pt x="2138990" y="3088882"/>
                  </a:lnTo>
                  <a:lnTo>
                    <a:pt x="2099237" y="3061471"/>
                  </a:lnTo>
                  <a:lnTo>
                    <a:pt x="2061060" y="3031916"/>
                  </a:lnTo>
                  <a:lnTo>
                    <a:pt x="2024635" y="3000436"/>
                  </a:lnTo>
                  <a:lnTo>
                    <a:pt x="1990134" y="2967252"/>
                  </a:lnTo>
                  <a:lnTo>
                    <a:pt x="1957731" y="2932585"/>
                  </a:lnTo>
                  <a:lnTo>
                    <a:pt x="1925327" y="2894198"/>
                  </a:lnTo>
                  <a:lnTo>
                    <a:pt x="1894769" y="2854500"/>
                  </a:lnTo>
                  <a:lnTo>
                    <a:pt x="1865897" y="2813615"/>
                  </a:lnTo>
                  <a:lnTo>
                    <a:pt x="1838546" y="2771667"/>
                  </a:lnTo>
                  <a:lnTo>
                    <a:pt x="1812555" y="2728781"/>
                  </a:lnTo>
                  <a:lnTo>
                    <a:pt x="1787760" y="2685081"/>
                  </a:lnTo>
                  <a:lnTo>
                    <a:pt x="1763999" y="2640692"/>
                  </a:lnTo>
                  <a:lnTo>
                    <a:pt x="1741109" y="2595739"/>
                  </a:lnTo>
                  <a:lnTo>
                    <a:pt x="1718928" y="2550345"/>
                  </a:lnTo>
                  <a:lnTo>
                    <a:pt x="1697292" y="2504635"/>
                  </a:lnTo>
                  <a:lnTo>
                    <a:pt x="1676039" y="2458734"/>
                  </a:lnTo>
                  <a:lnTo>
                    <a:pt x="1634030" y="2366855"/>
                  </a:lnTo>
                  <a:lnTo>
                    <a:pt x="1612949" y="2321127"/>
                  </a:lnTo>
                  <a:lnTo>
                    <a:pt x="1591600" y="2275704"/>
                  </a:lnTo>
                  <a:lnTo>
                    <a:pt x="1569687" y="2230438"/>
                  </a:lnTo>
                  <a:lnTo>
                    <a:pt x="1546950" y="2185229"/>
                  </a:lnTo>
                  <a:lnTo>
                    <a:pt x="1523285" y="2140279"/>
                  </a:lnTo>
                  <a:lnTo>
                    <a:pt x="1498586" y="2095788"/>
                  </a:lnTo>
                  <a:lnTo>
                    <a:pt x="1472747" y="2051958"/>
                  </a:lnTo>
                  <a:lnTo>
                    <a:pt x="1445665" y="2008989"/>
                  </a:lnTo>
                  <a:lnTo>
                    <a:pt x="1417233" y="1967082"/>
                  </a:lnTo>
                  <a:lnTo>
                    <a:pt x="1387346" y="1926439"/>
                  </a:lnTo>
                  <a:lnTo>
                    <a:pt x="1355898" y="1887261"/>
                  </a:lnTo>
                  <a:lnTo>
                    <a:pt x="1322785" y="1849748"/>
                  </a:lnTo>
                  <a:lnTo>
                    <a:pt x="1287902" y="1814102"/>
                  </a:lnTo>
                  <a:lnTo>
                    <a:pt x="1251142" y="1780523"/>
                  </a:lnTo>
                  <a:lnTo>
                    <a:pt x="1212400" y="1749213"/>
                  </a:lnTo>
                  <a:lnTo>
                    <a:pt x="1171572" y="1720372"/>
                  </a:lnTo>
                  <a:lnTo>
                    <a:pt x="1128552" y="1694202"/>
                  </a:lnTo>
                  <a:lnTo>
                    <a:pt x="1084791" y="1669869"/>
                  </a:lnTo>
                  <a:lnTo>
                    <a:pt x="1039775" y="1648282"/>
                  </a:lnTo>
                  <a:lnTo>
                    <a:pt x="993687" y="1629031"/>
                  </a:lnTo>
                  <a:lnTo>
                    <a:pt x="946709" y="1611704"/>
                  </a:lnTo>
                  <a:lnTo>
                    <a:pt x="899023" y="1595889"/>
                  </a:lnTo>
                  <a:lnTo>
                    <a:pt x="850810" y="1581176"/>
                  </a:lnTo>
                  <a:lnTo>
                    <a:pt x="802253" y="1567151"/>
                  </a:lnTo>
                  <a:lnTo>
                    <a:pt x="753532" y="1553404"/>
                  </a:lnTo>
                  <a:lnTo>
                    <a:pt x="704832" y="1539523"/>
                  </a:lnTo>
                  <a:lnTo>
                    <a:pt x="656332" y="1525096"/>
                  </a:lnTo>
                  <a:lnTo>
                    <a:pt x="608215" y="1509712"/>
                  </a:lnTo>
                  <a:lnTo>
                    <a:pt x="560662" y="1492959"/>
                  </a:lnTo>
                  <a:lnTo>
                    <a:pt x="513857" y="1474426"/>
                  </a:lnTo>
                  <a:lnTo>
                    <a:pt x="467979" y="1453701"/>
                  </a:lnTo>
                  <a:lnTo>
                    <a:pt x="423212" y="1430373"/>
                  </a:lnTo>
                  <a:lnTo>
                    <a:pt x="381569" y="1405502"/>
                  </a:lnTo>
                  <a:lnTo>
                    <a:pt x="341837" y="1377986"/>
                  </a:lnTo>
                  <a:lnTo>
                    <a:pt x="304059" y="1347982"/>
                  </a:lnTo>
                  <a:lnTo>
                    <a:pt x="268278" y="1315648"/>
                  </a:lnTo>
                  <a:lnTo>
                    <a:pt x="234535" y="1281142"/>
                  </a:lnTo>
                  <a:lnTo>
                    <a:pt x="202874" y="1244621"/>
                  </a:lnTo>
                  <a:lnTo>
                    <a:pt x="173336" y="1206244"/>
                  </a:lnTo>
                  <a:lnTo>
                    <a:pt x="145965" y="1166167"/>
                  </a:lnTo>
                  <a:lnTo>
                    <a:pt x="120802" y="1124549"/>
                  </a:lnTo>
                  <a:lnTo>
                    <a:pt x="97890" y="1081548"/>
                  </a:lnTo>
                  <a:lnTo>
                    <a:pt x="77273" y="1037321"/>
                  </a:lnTo>
                  <a:lnTo>
                    <a:pt x="58991" y="992026"/>
                  </a:lnTo>
                  <a:lnTo>
                    <a:pt x="43088" y="945820"/>
                  </a:lnTo>
                  <a:lnTo>
                    <a:pt x="29606" y="898863"/>
                  </a:lnTo>
                  <a:lnTo>
                    <a:pt x="18588" y="851310"/>
                  </a:lnTo>
                  <a:lnTo>
                    <a:pt x="10075" y="803321"/>
                  </a:lnTo>
                  <a:lnTo>
                    <a:pt x="4112" y="755053"/>
                  </a:lnTo>
                  <a:lnTo>
                    <a:pt x="739" y="706663"/>
                  </a:lnTo>
                  <a:lnTo>
                    <a:pt x="0" y="658310"/>
                  </a:lnTo>
                  <a:lnTo>
                    <a:pt x="1936" y="610150"/>
                  </a:lnTo>
                  <a:lnTo>
                    <a:pt x="6591" y="562343"/>
                  </a:lnTo>
                  <a:lnTo>
                    <a:pt x="14007" y="515046"/>
                  </a:lnTo>
                  <a:lnTo>
                    <a:pt x="23370" y="467631"/>
                  </a:lnTo>
                  <a:lnTo>
                    <a:pt x="35249" y="420876"/>
                  </a:lnTo>
                  <a:lnTo>
                    <a:pt x="49555" y="374836"/>
                  </a:lnTo>
                  <a:lnTo>
                    <a:pt x="66200" y="329569"/>
                  </a:lnTo>
                  <a:lnTo>
                    <a:pt x="85096" y="285134"/>
                  </a:lnTo>
                  <a:lnTo>
                    <a:pt x="106155" y="241588"/>
                  </a:lnTo>
                  <a:lnTo>
                    <a:pt x="129289" y="198989"/>
                  </a:lnTo>
                  <a:lnTo>
                    <a:pt x="154411" y="157394"/>
                  </a:lnTo>
                  <a:lnTo>
                    <a:pt x="181432" y="116861"/>
                  </a:lnTo>
                  <a:lnTo>
                    <a:pt x="210264" y="77447"/>
                  </a:lnTo>
                  <a:lnTo>
                    <a:pt x="240820" y="39210"/>
                  </a:lnTo>
                  <a:lnTo>
                    <a:pt x="273011" y="2209"/>
                  </a:lnTo>
                  <a:lnTo>
                    <a:pt x="275098" y="0"/>
                  </a:lnTo>
                  <a:close/>
                </a:path>
              </a:pathLst>
            </a:custGeom>
            <a:solidFill>
              <a:srgbClr val="CAE7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072714" y="0"/>
              <a:ext cx="2215515" cy="2226310"/>
            </a:xfrm>
            <a:custGeom>
              <a:avLst/>
              <a:gdLst/>
              <a:ahLst/>
              <a:cxnLst/>
              <a:rect l="l" t="t" r="r" b="b"/>
              <a:pathLst>
                <a:path w="2215515" h="2226310">
                  <a:moveTo>
                    <a:pt x="12937" y="0"/>
                  </a:moveTo>
                  <a:lnTo>
                    <a:pt x="100840" y="0"/>
                  </a:lnTo>
                  <a:lnTo>
                    <a:pt x="95459" y="32563"/>
                  </a:lnTo>
                  <a:lnTo>
                    <a:pt x="90483" y="79640"/>
                  </a:lnTo>
                  <a:lnTo>
                    <a:pt x="88234" y="126779"/>
                  </a:lnTo>
                  <a:lnTo>
                    <a:pt x="88676" y="173806"/>
                  </a:lnTo>
                  <a:lnTo>
                    <a:pt x="91776" y="220546"/>
                  </a:lnTo>
                  <a:lnTo>
                    <a:pt x="97498" y="266823"/>
                  </a:lnTo>
                  <a:lnTo>
                    <a:pt x="105807" y="312462"/>
                  </a:lnTo>
                  <a:lnTo>
                    <a:pt x="116668" y="357287"/>
                  </a:lnTo>
                  <a:lnTo>
                    <a:pt x="130046" y="401125"/>
                  </a:lnTo>
                  <a:lnTo>
                    <a:pt x="145905" y="443798"/>
                  </a:lnTo>
                  <a:lnTo>
                    <a:pt x="164212" y="485132"/>
                  </a:lnTo>
                  <a:lnTo>
                    <a:pt x="184930" y="524952"/>
                  </a:lnTo>
                  <a:lnTo>
                    <a:pt x="208024" y="563083"/>
                  </a:lnTo>
                  <a:lnTo>
                    <a:pt x="233461" y="599348"/>
                  </a:lnTo>
                  <a:lnTo>
                    <a:pt x="261203" y="633574"/>
                  </a:lnTo>
                  <a:lnTo>
                    <a:pt x="291218" y="665584"/>
                  </a:lnTo>
                  <a:lnTo>
                    <a:pt x="323469" y="695203"/>
                  </a:lnTo>
                  <a:lnTo>
                    <a:pt x="357921" y="722256"/>
                  </a:lnTo>
                  <a:lnTo>
                    <a:pt x="394539" y="746569"/>
                  </a:lnTo>
                  <a:lnTo>
                    <a:pt x="437897" y="769975"/>
                  </a:lnTo>
                  <a:lnTo>
                    <a:pt x="482686" y="790444"/>
                  </a:lnTo>
                  <a:lnTo>
                    <a:pt x="528738" y="808243"/>
                  </a:lnTo>
                  <a:lnTo>
                    <a:pt x="575881" y="823640"/>
                  </a:lnTo>
                  <a:lnTo>
                    <a:pt x="623947" y="836900"/>
                  </a:lnTo>
                  <a:lnTo>
                    <a:pt x="672766" y="848292"/>
                  </a:lnTo>
                  <a:lnTo>
                    <a:pt x="722167" y="858081"/>
                  </a:lnTo>
                  <a:lnTo>
                    <a:pt x="771981" y="866536"/>
                  </a:lnTo>
                  <a:lnTo>
                    <a:pt x="822037" y="873922"/>
                  </a:lnTo>
                  <a:lnTo>
                    <a:pt x="872166" y="880508"/>
                  </a:lnTo>
                  <a:lnTo>
                    <a:pt x="922198" y="886560"/>
                  </a:lnTo>
                  <a:lnTo>
                    <a:pt x="956859" y="890598"/>
                  </a:lnTo>
                  <a:lnTo>
                    <a:pt x="1022144" y="898675"/>
                  </a:lnTo>
                  <a:lnTo>
                    <a:pt x="1118902" y="913268"/>
                  </a:lnTo>
                  <a:lnTo>
                    <a:pt x="1178118" y="925555"/>
                  </a:lnTo>
                  <a:lnTo>
                    <a:pt x="1234443" y="939584"/>
                  </a:lnTo>
                  <a:lnTo>
                    <a:pt x="1287868" y="955366"/>
                  </a:lnTo>
                  <a:lnTo>
                    <a:pt x="1338383" y="972908"/>
                  </a:lnTo>
                  <a:lnTo>
                    <a:pt x="1385978" y="992221"/>
                  </a:lnTo>
                  <a:lnTo>
                    <a:pt x="1430645" y="1013315"/>
                  </a:lnTo>
                  <a:lnTo>
                    <a:pt x="1472372" y="1036198"/>
                  </a:lnTo>
                  <a:lnTo>
                    <a:pt x="1511152" y="1060881"/>
                  </a:lnTo>
                  <a:lnTo>
                    <a:pt x="1546974" y="1087374"/>
                  </a:lnTo>
                  <a:lnTo>
                    <a:pt x="1579828" y="1115685"/>
                  </a:lnTo>
                  <a:lnTo>
                    <a:pt x="1609706" y="1145824"/>
                  </a:lnTo>
                  <a:lnTo>
                    <a:pt x="1636597" y="1177801"/>
                  </a:lnTo>
                  <a:lnTo>
                    <a:pt x="1660492" y="1211625"/>
                  </a:lnTo>
                  <a:lnTo>
                    <a:pt x="1681381" y="1247307"/>
                  </a:lnTo>
                  <a:lnTo>
                    <a:pt x="1702960" y="1292442"/>
                  </a:lnTo>
                  <a:lnTo>
                    <a:pt x="1719744" y="1338839"/>
                  </a:lnTo>
                  <a:lnTo>
                    <a:pt x="1732490" y="1386246"/>
                  </a:lnTo>
                  <a:lnTo>
                    <a:pt x="1741954" y="1434410"/>
                  </a:lnTo>
                  <a:lnTo>
                    <a:pt x="1748895" y="1483079"/>
                  </a:lnTo>
                  <a:lnTo>
                    <a:pt x="1754069" y="1532000"/>
                  </a:lnTo>
                  <a:lnTo>
                    <a:pt x="1758233" y="1580921"/>
                  </a:lnTo>
                  <a:lnTo>
                    <a:pt x="1762145" y="1629590"/>
                  </a:lnTo>
                  <a:lnTo>
                    <a:pt x="1764501" y="1649781"/>
                  </a:lnTo>
                  <a:lnTo>
                    <a:pt x="1765174" y="1690163"/>
                  </a:lnTo>
                  <a:lnTo>
                    <a:pt x="1767529" y="1710354"/>
                  </a:lnTo>
                  <a:lnTo>
                    <a:pt x="1774317" y="1770970"/>
                  </a:lnTo>
                  <a:lnTo>
                    <a:pt x="1783941" y="1827154"/>
                  </a:lnTo>
                  <a:lnTo>
                    <a:pt x="1796445" y="1878862"/>
                  </a:lnTo>
                  <a:lnTo>
                    <a:pt x="1811874" y="1926050"/>
                  </a:lnTo>
                  <a:lnTo>
                    <a:pt x="1830272" y="1968674"/>
                  </a:lnTo>
                  <a:lnTo>
                    <a:pt x="1851683" y="2006689"/>
                  </a:lnTo>
                  <a:lnTo>
                    <a:pt x="1876153" y="2040051"/>
                  </a:lnTo>
                  <a:lnTo>
                    <a:pt x="1903724" y="2068715"/>
                  </a:lnTo>
                  <a:lnTo>
                    <a:pt x="1934442" y="2092638"/>
                  </a:lnTo>
                  <a:lnTo>
                    <a:pt x="1972371" y="2114540"/>
                  </a:lnTo>
                  <a:lnTo>
                    <a:pt x="2012066" y="2129731"/>
                  </a:lnTo>
                  <a:lnTo>
                    <a:pt x="2053151" y="2138589"/>
                  </a:lnTo>
                  <a:lnTo>
                    <a:pt x="2095248" y="2141489"/>
                  </a:lnTo>
                  <a:lnTo>
                    <a:pt x="2137981" y="2138808"/>
                  </a:lnTo>
                  <a:lnTo>
                    <a:pt x="2180973" y="2130924"/>
                  </a:lnTo>
                  <a:lnTo>
                    <a:pt x="2215283" y="2120752"/>
                  </a:lnTo>
                  <a:lnTo>
                    <a:pt x="2215283" y="2207879"/>
                  </a:lnTo>
                  <a:lnTo>
                    <a:pt x="2188644" y="2215083"/>
                  </a:lnTo>
                  <a:lnTo>
                    <a:pt x="2143797" y="2222828"/>
                  </a:lnTo>
                  <a:lnTo>
                    <a:pt x="2099014" y="2225967"/>
                  </a:lnTo>
                  <a:lnTo>
                    <a:pt x="2054578" y="2224216"/>
                  </a:lnTo>
                  <a:lnTo>
                    <a:pt x="2010773" y="2217291"/>
                  </a:lnTo>
                  <a:lnTo>
                    <a:pt x="1967883" y="2204909"/>
                  </a:lnTo>
                  <a:lnTo>
                    <a:pt x="1926192" y="2186784"/>
                  </a:lnTo>
                  <a:lnTo>
                    <a:pt x="1885983" y="2162634"/>
                  </a:lnTo>
                  <a:lnTo>
                    <a:pt x="1853510" y="2136612"/>
                  </a:lnTo>
                  <a:lnTo>
                    <a:pt x="1823913" y="2106939"/>
                  </a:lnTo>
                  <a:lnTo>
                    <a:pt x="1797159" y="2073519"/>
                  </a:lnTo>
                  <a:lnTo>
                    <a:pt x="1773215" y="2036254"/>
                  </a:lnTo>
                  <a:lnTo>
                    <a:pt x="1752049" y="1995048"/>
                  </a:lnTo>
                  <a:lnTo>
                    <a:pt x="1733629" y="1949804"/>
                  </a:lnTo>
                  <a:lnTo>
                    <a:pt x="1717923" y="1900425"/>
                  </a:lnTo>
                  <a:lnTo>
                    <a:pt x="1704899" y="1846814"/>
                  </a:lnTo>
                  <a:lnTo>
                    <a:pt x="1694523" y="1788873"/>
                  </a:lnTo>
                  <a:lnTo>
                    <a:pt x="1686764" y="1726507"/>
                  </a:lnTo>
                  <a:lnTo>
                    <a:pt x="1683652" y="1705559"/>
                  </a:lnTo>
                  <a:lnTo>
                    <a:pt x="1682053" y="1684106"/>
                  </a:lnTo>
                  <a:lnTo>
                    <a:pt x="1681464" y="1663663"/>
                  </a:lnTo>
                  <a:lnTo>
                    <a:pt x="1681380" y="1645744"/>
                  </a:lnTo>
                  <a:lnTo>
                    <a:pt x="1676639" y="1594412"/>
                  </a:lnTo>
                  <a:lnTo>
                    <a:pt x="1671145" y="1542328"/>
                  </a:lnTo>
                  <a:lnTo>
                    <a:pt x="1664144" y="1490055"/>
                  </a:lnTo>
                  <a:lnTo>
                    <a:pt x="1654882" y="1438159"/>
                  </a:lnTo>
                  <a:lnTo>
                    <a:pt x="1642607" y="1387204"/>
                  </a:lnTo>
                  <a:lnTo>
                    <a:pt x="1626564" y="1337757"/>
                  </a:lnTo>
                  <a:lnTo>
                    <a:pt x="1606000" y="1290381"/>
                  </a:lnTo>
                  <a:lnTo>
                    <a:pt x="1585895" y="1256753"/>
                  </a:lnTo>
                  <a:lnTo>
                    <a:pt x="1562518" y="1225079"/>
                  </a:lnTo>
                  <a:lnTo>
                    <a:pt x="1535891" y="1195336"/>
                  </a:lnTo>
                  <a:lnTo>
                    <a:pt x="1506038" y="1167501"/>
                  </a:lnTo>
                  <a:lnTo>
                    <a:pt x="1472983" y="1141549"/>
                  </a:lnTo>
                  <a:lnTo>
                    <a:pt x="1436749" y="1117457"/>
                  </a:lnTo>
                  <a:lnTo>
                    <a:pt x="1397359" y="1095201"/>
                  </a:lnTo>
                  <a:lnTo>
                    <a:pt x="1354839" y="1074759"/>
                  </a:lnTo>
                  <a:lnTo>
                    <a:pt x="1309210" y="1056106"/>
                  </a:lnTo>
                  <a:lnTo>
                    <a:pt x="1260496" y="1039220"/>
                  </a:lnTo>
                  <a:lnTo>
                    <a:pt x="1208721" y="1024075"/>
                  </a:lnTo>
                  <a:lnTo>
                    <a:pt x="1153909" y="1010650"/>
                  </a:lnTo>
                  <a:lnTo>
                    <a:pt x="1096083" y="998920"/>
                  </a:lnTo>
                  <a:lnTo>
                    <a:pt x="1035267" y="988862"/>
                  </a:lnTo>
                  <a:lnTo>
                    <a:pt x="1002877" y="982552"/>
                  </a:lnTo>
                  <a:lnTo>
                    <a:pt x="969982" y="978766"/>
                  </a:lnTo>
                  <a:lnTo>
                    <a:pt x="936078" y="975990"/>
                  </a:lnTo>
                  <a:lnTo>
                    <a:pt x="900660" y="972709"/>
                  </a:lnTo>
                  <a:lnTo>
                    <a:pt x="852111" y="967172"/>
                  </a:lnTo>
                  <a:lnTo>
                    <a:pt x="803469" y="961167"/>
                  </a:lnTo>
                  <a:lnTo>
                    <a:pt x="754864" y="954453"/>
                  </a:lnTo>
                  <a:lnTo>
                    <a:pt x="706427" y="946784"/>
                  </a:lnTo>
                  <a:lnTo>
                    <a:pt x="658290" y="937920"/>
                  </a:lnTo>
                  <a:lnTo>
                    <a:pt x="610582" y="927615"/>
                  </a:lnTo>
                  <a:lnTo>
                    <a:pt x="563435" y="915629"/>
                  </a:lnTo>
                  <a:lnTo>
                    <a:pt x="516981" y="901716"/>
                  </a:lnTo>
                  <a:lnTo>
                    <a:pt x="471348" y="885635"/>
                  </a:lnTo>
                  <a:lnTo>
                    <a:pt x="426669" y="867142"/>
                  </a:lnTo>
                  <a:lnTo>
                    <a:pt x="383075" y="845995"/>
                  </a:lnTo>
                  <a:lnTo>
                    <a:pt x="340695" y="821949"/>
                  </a:lnTo>
                  <a:lnTo>
                    <a:pt x="303185" y="797028"/>
                  </a:lnTo>
                  <a:lnTo>
                    <a:pt x="267712" y="769577"/>
                  </a:lnTo>
                  <a:lnTo>
                    <a:pt x="234305" y="739744"/>
                  </a:lnTo>
                  <a:lnTo>
                    <a:pt x="202993" y="707676"/>
                  </a:lnTo>
                  <a:lnTo>
                    <a:pt x="173806" y="673520"/>
                  </a:lnTo>
                  <a:lnTo>
                    <a:pt x="146773" y="637423"/>
                  </a:lnTo>
                  <a:lnTo>
                    <a:pt x="121924" y="599532"/>
                  </a:lnTo>
                  <a:lnTo>
                    <a:pt x="99288" y="559995"/>
                  </a:lnTo>
                  <a:lnTo>
                    <a:pt x="78894" y="518957"/>
                  </a:lnTo>
                  <a:lnTo>
                    <a:pt x="60772" y="476567"/>
                  </a:lnTo>
                  <a:lnTo>
                    <a:pt x="44951" y="432970"/>
                  </a:lnTo>
                  <a:lnTo>
                    <a:pt x="31461" y="388315"/>
                  </a:lnTo>
                  <a:lnTo>
                    <a:pt x="20331" y="342749"/>
                  </a:lnTo>
                  <a:lnTo>
                    <a:pt x="11590" y="296418"/>
                  </a:lnTo>
                  <a:lnTo>
                    <a:pt x="5269" y="249469"/>
                  </a:lnTo>
                  <a:lnTo>
                    <a:pt x="1395" y="202049"/>
                  </a:lnTo>
                  <a:lnTo>
                    <a:pt x="0" y="154306"/>
                  </a:lnTo>
                  <a:lnTo>
                    <a:pt x="1111" y="106387"/>
                  </a:lnTo>
                  <a:lnTo>
                    <a:pt x="4759" y="58438"/>
                  </a:lnTo>
                  <a:lnTo>
                    <a:pt x="10973" y="10607"/>
                  </a:lnTo>
                  <a:lnTo>
                    <a:pt x="12937" y="0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8389350"/>
            <a:ext cx="2928620" cy="1898014"/>
            <a:chOff x="0" y="8389350"/>
            <a:chExt cx="2928620" cy="1898014"/>
          </a:xfrm>
        </p:grpSpPr>
        <p:sp>
          <p:nvSpPr>
            <p:cNvPr id="8" name="object 8"/>
            <p:cNvSpPr/>
            <p:nvPr/>
          </p:nvSpPr>
          <p:spPr>
            <a:xfrm>
              <a:off x="0" y="8389350"/>
              <a:ext cx="2928620" cy="1898014"/>
            </a:xfrm>
            <a:custGeom>
              <a:avLst/>
              <a:gdLst/>
              <a:ahLst/>
              <a:cxnLst/>
              <a:rect l="l" t="t" r="r" b="b"/>
              <a:pathLst>
                <a:path w="2928620" h="1898015">
                  <a:moveTo>
                    <a:pt x="0" y="1897648"/>
                  </a:moveTo>
                  <a:lnTo>
                    <a:pt x="0" y="717688"/>
                  </a:lnTo>
                  <a:lnTo>
                    <a:pt x="70408" y="676343"/>
                  </a:lnTo>
                  <a:lnTo>
                    <a:pt x="113470" y="656032"/>
                  </a:lnTo>
                  <a:lnTo>
                    <a:pt x="157815" y="638686"/>
                  </a:lnTo>
                  <a:lnTo>
                    <a:pt x="203430" y="624471"/>
                  </a:lnTo>
                  <a:lnTo>
                    <a:pt x="298287" y="598804"/>
                  </a:lnTo>
                  <a:lnTo>
                    <a:pt x="394500" y="573981"/>
                  </a:lnTo>
                  <a:lnTo>
                    <a:pt x="443054" y="561985"/>
                  </a:lnTo>
                  <a:lnTo>
                    <a:pt x="491874" y="550317"/>
                  </a:lnTo>
                  <a:lnTo>
                    <a:pt x="540937" y="539019"/>
                  </a:lnTo>
                  <a:lnTo>
                    <a:pt x="590217" y="528128"/>
                  </a:lnTo>
                  <a:lnTo>
                    <a:pt x="639691" y="517684"/>
                  </a:lnTo>
                  <a:lnTo>
                    <a:pt x="689333" y="507727"/>
                  </a:lnTo>
                  <a:lnTo>
                    <a:pt x="739121" y="498295"/>
                  </a:lnTo>
                  <a:lnTo>
                    <a:pt x="789029" y="489428"/>
                  </a:lnTo>
                  <a:lnTo>
                    <a:pt x="839034" y="481166"/>
                  </a:lnTo>
                  <a:lnTo>
                    <a:pt x="889110" y="473547"/>
                  </a:lnTo>
                  <a:lnTo>
                    <a:pt x="939235" y="466612"/>
                  </a:lnTo>
                  <a:lnTo>
                    <a:pt x="989383" y="460399"/>
                  </a:lnTo>
                  <a:lnTo>
                    <a:pt x="1039530" y="454947"/>
                  </a:lnTo>
                  <a:lnTo>
                    <a:pt x="1089652" y="450297"/>
                  </a:lnTo>
                  <a:lnTo>
                    <a:pt x="1139725" y="446486"/>
                  </a:lnTo>
                  <a:lnTo>
                    <a:pt x="1189724" y="443556"/>
                  </a:lnTo>
                  <a:lnTo>
                    <a:pt x="1239626" y="441544"/>
                  </a:lnTo>
                  <a:lnTo>
                    <a:pt x="1289405" y="440490"/>
                  </a:lnTo>
                  <a:lnTo>
                    <a:pt x="1339038" y="440434"/>
                  </a:lnTo>
                  <a:lnTo>
                    <a:pt x="1388501" y="441415"/>
                  </a:lnTo>
                  <a:lnTo>
                    <a:pt x="1437769" y="443473"/>
                  </a:lnTo>
                  <a:lnTo>
                    <a:pt x="1486934" y="446681"/>
                  </a:lnTo>
                  <a:lnTo>
                    <a:pt x="1536076" y="451093"/>
                  </a:lnTo>
                  <a:lnTo>
                    <a:pt x="1585146" y="456715"/>
                  </a:lnTo>
                  <a:lnTo>
                    <a:pt x="1634097" y="463551"/>
                  </a:lnTo>
                  <a:lnTo>
                    <a:pt x="1682882" y="471608"/>
                  </a:lnTo>
                  <a:lnTo>
                    <a:pt x="1731453" y="480890"/>
                  </a:lnTo>
                  <a:lnTo>
                    <a:pt x="1779763" y="491403"/>
                  </a:lnTo>
                  <a:lnTo>
                    <a:pt x="1827765" y="503153"/>
                  </a:lnTo>
                  <a:lnTo>
                    <a:pt x="1875412" y="516145"/>
                  </a:lnTo>
                  <a:lnTo>
                    <a:pt x="1922656" y="530385"/>
                  </a:lnTo>
                  <a:lnTo>
                    <a:pt x="1969450" y="545877"/>
                  </a:lnTo>
                  <a:lnTo>
                    <a:pt x="2015746" y="562628"/>
                  </a:lnTo>
                  <a:lnTo>
                    <a:pt x="2061497" y="580643"/>
                  </a:lnTo>
                  <a:lnTo>
                    <a:pt x="2106657" y="599927"/>
                  </a:lnTo>
                  <a:lnTo>
                    <a:pt x="2151177" y="620486"/>
                  </a:lnTo>
                  <a:lnTo>
                    <a:pt x="2195010" y="642326"/>
                  </a:lnTo>
                  <a:lnTo>
                    <a:pt x="2238109" y="665451"/>
                  </a:lnTo>
                  <a:lnTo>
                    <a:pt x="2280426" y="689867"/>
                  </a:lnTo>
                  <a:lnTo>
                    <a:pt x="2321915" y="715580"/>
                  </a:lnTo>
                  <a:lnTo>
                    <a:pt x="2362528" y="742595"/>
                  </a:lnTo>
                  <a:lnTo>
                    <a:pt x="2402218" y="770918"/>
                  </a:lnTo>
                  <a:lnTo>
                    <a:pt x="2440936" y="800554"/>
                  </a:lnTo>
                  <a:lnTo>
                    <a:pt x="2478637" y="831508"/>
                  </a:lnTo>
                  <a:lnTo>
                    <a:pt x="2515273" y="863786"/>
                  </a:lnTo>
                  <a:lnTo>
                    <a:pt x="2550795" y="897394"/>
                  </a:lnTo>
                  <a:lnTo>
                    <a:pt x="2585077" y="932403"/>
                  </a:lnTo>
                  <a:lnTo>
                    <a:pt x="2617993" y="968830"/>
                  </a:lnTo>
                  <a:lnTo>
                    <a:pt x="2649501" y="1006598"/>
                  </a:lnTo>
                  <a:lnTo>
                    <a:pt x="2679556" y="1045629"/>
                  </a:lnTo>
                  <a:lnTo>
                    <a:pt x="2708118" y="1085846"/>
                  </a:lnTo>
                  <a:lnTo>
                    <a:pt x="2735142" y="1127172"/>
                  </a:lnTo>
                  <a:lnTo>
                    <a:pt x="2760587" y="1169529"/>
                  </a:lnTo>
                  <a:lnTo>
                    <a:pt x="2784408" y="1212840"/>
                  </a:lnTo>
                  <a:lnTo>
                    <a:pt x="2806565" y="1257026"/>
                  </a:lnTo>
                  <a:lnTo>
                    <a:pt x="2827012" y="1302012"/>
                  </a:lnTo>
                  <a:lnTo>
                    <a:pt x="2845709" y="1347719"/>
                  </a:lnTo>
                  <a:lnTo>
                    <a:pt x="2862612" y="1394071"/>
                  </a:lnTo>
                  <a:lnTo>
                    <a:pt x="2877679" y="1440989"/>
                  </a:lnTo>
                  <a:lnTo>
                    <a:pt x="2890866" y="1488396"/>
                  </a:lnTo>
                  <a:lnTo>
                    <a:pt x="2902130" y="1536215"/>
                  </a:lnTo>
                  <a:lnTo>
                    <a:pt x="2911430" y="1584369"/>
                  </a:lnTo>
                  <a:lnTo>
                    <a:pt x="2918722" y="1632780"/>
                  </a:lnTo>
                  <a:lnTo>
                    <a:pt x="2923963" y="1681370"/>
                  </a:lnTo>
                  <a:lnTo>
                    <a:pt x="2927111" y="1730063"/>
                  </a:lnTo>
                  <a:lnTo>
                    <a:pt x="2928122" y="1778780"/>
                  </a:lnTo>
                  <a:lnTo>
                    <a:pt x="2926955" y="1827445"/>
                  </a:lnTo>
                  <a:lnTo>
                    <a:pt x="2923565" y="1875980"/>
                  </a:lnTo>
                  <a:lnTo>
                    <a:pt x="2921030" y="1897648"/>
                  </a:lnTo>
                  <a:lnTo>
                    <a:pt x="0" y="1897648"/>
                  </a:lnTo>
                  <a:close/>
                </a:path>
                <a:path w="2928620" h="1898015">
                  <a:moveTo>
                    <a:pt x="2211996" y="272814"/>
                  </a:moveTo>
                  <a:lnTo>
                    <a:pt x="2188572" y="259959"/>
                  </a:lnTo>
                  <a:lnTo>
                    <a:pt x="2170691" y="243451"/>
                  </a:lnTo>
                  <a:lnTo>
                    <a:pt x="2159399" y="223515"/>
                  </a:lnTo>
                  <a:lnTo>
                    <a:pt x="2155741" y="200378"/>
                  </a:lnTo>
                  <a:lnTo>
                    <a:pt x="2160763" y="174264"/>
                  </a:lnTo>
                  <a:lnTo>
                    <a:pt x="2201032" y="114010"/>
                  </a:lnTo>
                  <a:lnTo>
                    <a:pt x="2238370" y="80320"/>
                  </a:lnTo>
                  <a:lnTo>
                    <a:pt x="2270728" y="53691"/>
                  </a:lnTo>
                  <a:lnTo>
                    <a:pt x="2306224" y="30248"/>
                  </a:lnTo>
                  <a:lnTo>
                    <a:pt x="2344211" y="11885"/>
                  </a:lnTo>
                  <a:lnTo>
                    <a:pt x="2384041" y="493"/>
                  </a:lnTo>
                  <a:lnTo>
                    <a:pt x="2425605" y="0"/>
                  </a:lnTo>
                  <a:lnTo>
                    <a:pt x="2465962" y="12304"/>
                  </a:lnTo>
                  <a:lnTo>
                    <a:pt x="2500220" y="36262"/>
                  </a:lnTo>
                  <a:lnTo>
                    <a:pt x="2523486" y="70729"/>
                  </a:lnTo>
                  <a:lnTo>
                    <a:pt x="2528348" y="109823"/>
                  </a:lnTo>
                  <a:lnTo>
                    <a:pt x="2519925" y="149130"/>
                  </a:lnTo>
                  <a:lnTo>
                    <a:pt x="2500771" y="185824"/>
                  </a:lnTo>
                  <a:lnTo>
                    <a:pt x="2473437" y="217078"/>
                  </a:lnTo>
                  <a:lnTo>
                    <a:pt x="2443318" y="241567"/>
                  </a:lnTo>
                  <a:lnTo>
                    <a:pt x="2375657" y="274398"/>
                  </a:lnTo>
                  <a:lnTo>
                    <a:pt x="2305068" y="287204"/>
                  </a:lnTo>
                  <a:lnTo>
                    <a:pt x="2271290" y="286662"/>
                  </a:lnTo>
                  <a:lnTo>
                    <a:pt x="2239918" y="281790"/>
                  </a:lnTo>
                  <a:lnTo>
                    <a:pt x="2211996" y="272814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8412297"/>
              <a:ext cx="2681605" cy="1875155"/>
            </a:xfrm>
            <a:custGeom>
              <a:avLst/>
              <a:gdLst/>
              <a:ahLst/>
              <a:cxnLst/>
              <a:rect l="l" t="t" r="r" b="b"/>
              <a:pathLst>
                <a:path w="2681605" h="1875154">
                  <a:moveTo>
                    <a:pt x="0" y="380045"/>
                  </a:moveTo>
                  <a:lnTo>
                    <a:pt x="0" y="317999"/>
                  </a:lnTo>
                  <a:lnTo>
                    <a:pt x="40499" y="300511"/>
                  </a:lnTo>
                  <a:lnTo>
                    <a:pt x="85806" y="282489"/>
                  </a:lnTo>
                  <a:lnTo>
                    <a:pt x="131633" y="265795"/>
                  </a:lnTo>
                  <a:lnTo>
                    <a:pt x="177947" y="250455"/>
                  </a:lnTo>
                  <a:lnTo>
                    <a:pt x="224711" y="236495"/>
                  </a:lnTo>
                  <a:lnTo>
                    <a:pt x="271893" y="223939"/>
                  </a:lnTo>
                  <a:lnTo>
                    <a:pt x="319455" y="212813"/>
                  </a:lnTo>
                  <a:lnTo>
                    <a:pt x="367613" y="203449"/>
                  </a:lnTo>
                  <a:lnTo>
                    <a:pt x="416102" y="195518"/>
                  </a:lnTo>
                  <a:lnTo>
                    <a:pt x="464883" y="189012"/>
                  </a:lnTo>
                  <a:lnTo>
                    <a:pt x="513917" y="183922"/>
                  </a:lnTo>
                  <a:lnTo>
                    <a:pt x="563162" y="180240"/>
                  </a:lnTo>
                  <a:lnTo>
                    <a:pt x="612581" y="177958"/>
                  </a:lnTo>
                  <a:lnTo>
                    <a:pt x="662132" y="177067"/>
                  </a:lnTo>
                  <a:lnTo>
                    <a:pt x="711777" y="177558"/>
                  </a:lnTo>
                  <a:lnTo>
                    <a:pt x="761476" y="179422"/>
                  </a:lnTo>
                  <a:lnTo>
                    <a:pt x="811188" y="182652"/>
                  </a:lnTo>
                  <a:lnTo>
                    <a:pt x="860876" y="187238"/>
                  </a:lnTo>
                  <a:lnTo>
                    <a:pt x="910498" y="193173"/>
                  </a:lnTo>
                  <a:lnTo>
                    <a:pt x="960015" y="200446"/>
                  </a:lnTo>
                  <a:lnTo>
                    <a:pt x="1009388" y="209051"/>
                  </a:lnTo>
                  <a:lnTo>
                    <a:pt x="1058576" y="218978"/>
                  </a:lnTo>
                  <a:lnTo>
                    <a:pt x="1107541" y="230220"/>
                  </a:lnTo>
                  <a:lnTo>
                    <a:pt x="1156242" y="242766"/>
                  </a:lnTo>
                  <a:lnTo>
                    <a:pt x="1204640" y="256609"/>
                  </a:lnTo>
                  <a:lnTo>
                    <a:pt x="1252695" y="271740"/>
                  </a:lnTo>
                  <a:lnTo>
                    <a:pt x="1300368" y="288151"/>
                  </a:lnTo>
                  <a:lnTo>
                    <a:pt x="1347619" y="305833"/>
                  </a:lnTo>
                  <a:lnTo>
                    <a:pt x="1394407" y="324777"/>
                  </a:lnTo>
                  <a:lnTo>
                    <a:pt x="1440694" y="344976"/>
                  </a:lnTo>
                  <a:lnTo>
                    <a:pt x="1486440" y="366420"/>
                  </a:lnTo>
                  <a:lnTo>
                    <a:pt x="1531606" y="389100"/>
                  </a:lnTo>
                  <a:lnTo>
                    <a:pt x="1576150" y="413009"/>
                  </a:lnTo>
                  <a:lnTo>
                    <a:pt x="1620035" y="438138"/>
                  </a:lnTo>
                  <a:lnTo>
                    <a:pt x="1663220" y="464478"/>
                  </a:lnTo>
                  <a:lnTo>
                    <a:pt x="1675427" y="472399"/>
                  </a:lnTo>
                  <a:lnTo>
                    <a:pt x="1239607" y="323353"/>
                  </a:lnTo>
                  <a:lnTo>
                    <a:pt x="1193064" y="308656"/>
                  </a:lnTo>
                  <a:lnTo>
                    <a:pt x="1146195" y="295238"/>
                  </a:lnTo>
                  <a:lnTo>
                    <a:pt x="1099038" y="283106"/>
                  </a:lnTo>
                  <a:lnTo>
                    <a:pt x="1051627" y="272264"/>
                  </a:lnTo>
                  <a:lnTo>
                    <a:pt x="1003997" y="262720"/>
                  </a:lnTo>
                  <a:lnTo>
                    <a:pt x="956186" y="254478"/>
                  </a:lnTo>
                  <a:lnTo>
                    <a:pt x="908227" y="247545"/>
                  </a:lnTo>
                  <a:lnTo>
                    <a:pt x="860157" y="241927"/>
                  </a:lnTo>
                  <a:lnTo>
                    <a:pt x="812011" y="237630"/>
                  </a:lnTo>
                  <a:lnTo>
                    <a:pt x="763824" y="234659"/>
                  </a:lnTo>
                  <a:lnTo>
                    <a:pt x="715633" y="233020"/>
                  </a:lnTo>
                  <a:lnTo>
                    <a:pt x="667473" y="232720"/>
                  </a:lnTo>
                  <a:lnTo>
                    <a:pt x="619379" y="233764"/>
                  </a:lnTo>
                  <a:lnTo>
                    <a:pt x="571387" y="236158"/>
                  </a:lnTo>
                  <a:lnTo>
                    <a:pt x="523521" y="239910"/>
                  </a:lnTo>
                  <a:lnTo>
                    <a:pt x="475852" y="245020"/>
                  </a:lnTo>
                  <a:lnTo>
                    <a:pt x="428379" y="251500"/>
                  </a:lnTo>
                  <a:lnTo>
                    <a:pt x="381151" y="259354"/>
                  </a:lnTo>
                  <a:lnTo>
                    <a:pt x="334202" y="268587"/>
                  </a:lnTo>
                  <a:lnTo>
                    <a:pt x="286414" y="279443"/>
                  </a:lnTo>
                  <a:lnTo>
                    <a:pt x="239033" y="291825"/>
                  </a:lnTo>
                  <a:lnTo>
                    <a:pt x="192096" y="305700"/>
                  </a:lnTo>
                  <a:lnTo>
                    <a:pt x="145639" y="321040"/>
                  </a:lnTo>
                  <a:lnTo>
                    <a:pt x="99698" y="337814"/>
                  </a:lnTo>
                  <a:lnTo>
                    <a:pt x="54310" y="355993"/>
                  </a:lnTo>
                  <a:lnTo>
                    <a:pt x="9512" y="375545"/>
                  </a:lnTo>
                  <a:lnTo>
                    <a:pt x="0" y="380045"/>
                  </a:lnTo>
                  <a:close/>
                </a:path>
                <a:path w="2681605" h="1875154">
                  <a:moveTo>
                    <a:pt x="2503337" y="1874702"/>
                  </a:moveTo>
                  <a:lnTo>
                    <a:pt x="2496043" y="1832082"/>
                  </a:lnTo>
                  <a:lnTo>
                    <a:pt x="2484756" y="1776285"/>
                  </a:lnTo>
                  <a:lnTo>
                    <a:pt x="2474039" y="1725794"/>
                  </a:lnTo>
                  <a:lnTo>
                    <a:pt x="2462048" y="1675692"/>
                  </a:lnTo>
                  <a:lnTo>
                    <a:pt x="2448802" y="1626006"/>
                  </a:lnTo>
                  <a:lnTo>
                    <a:pt x="2434316" y="1576764"/>
                  </a:lnTo>
                  <a:lnTo>
                    <a:pt x="2418610" y="1527992"/>
                  </a:lnTo>
                  <a:lnTo>
                    <a:pt x="2401699" y="1479715"/>
                  </a:lnTo>
                  <a:lnTo>
                    <a:pt x="2383601" y="1431962"/>
                  </a:lnTo>
                  <a:lnTo>
                    <a:pt x="2364333" y="1384759"/>
                  </a:lnTo>
                  <a:lnTo>
                    <a:pt x="2343913" y="1338133"/>
                  </a:lnTo>
                  <a:lnTo>
                    <a:pt x="2322357" y="1292109"/>
                  </a:lnTo>
                  <a:lnTo>
                    <a:pt x="2299684" y="1246716"/>
                  </a:lnTo>
                  <a:lnTo>
                    <a:pt x="2275909" y="1201979"/>
                  </a:lnTo>
                  <a:lnTo>
                    <a:pt x="2251050" y="1157925"/>
                  </a:lnTo>
                  <a:lnTo>
                    <a:pt x="2225125" y="1114581"/>
                  </a:lnTo>
                  <a:lnTo>
                    <a:pt x="2198151" y="1071974"/>
                  </a:lnTo>
                  <a:lnTo>
                    <a:pt x="2170145" y="1030131"/>
                  </a:lnTo>
                  <a:lnTo>
                    <a:pt x="2141123" y="989077"/>
                  </a:lnTo>
                  <a:lnTo>
                    <a:pt x="2111105" y="948840"/>
                  </a:lnTo>
                  <a:lnTo>
                    <a:pt x="2080105" y="909446"/>
                  </a:lnTo>
                  <a:lnTo>
                    <a:pt x="2048143" y="870923"/>
                  </a:lnTo>
                  <a:lnTo>
                    <a:pt x="2015235" y="833296"/>
                  </a:lnTo>
                  <a:lnTo>
                    <a:pt x="1981398" y="796593"/>
                  </a:lnTo>
                  <a:lnTo>
                    <a:pt x="1946649" y="760840"/>
                  </a:lnTo>
                  <a:lnTo>
                    <a:pt x="1911006" y="726064"/>
                  </a:lnTo>
                  <a:lnTo>
                    <a:pt x="1874486" y="692291"/>
                  </a:lnTo>
                  <a:lnTo>
                    <a:pt x="1837106" y="659549"/>
                  </a:lnTo>
                  <a:lnTo>
                    <a:pt x="1798884" y="627863"/>
                  </a:lnTo>
                  <a:lnTo>
                    <a:pt x="1759836" y="597262"/>
                  </a:lnTo>
                  <a:lnTo>
                    <a:pt x="1719980" y="567770"/>
                  </a:lnTo>
                  <a:lnTo>
                    <a:pt x="1679356" y="539390"/>
                  </a:lnTo>
                  <a:lnTo>
                    <a:pt x="1638016" y="512224"/>
                  </a:lnTo>
                  <a:lnTo>
                    <a:pt x="1595996" y="486278"/>
                  </a:lnTo>
                  <a:lnTo>
                    <a:pt x="1553331" y="461559"/>
                  </a:lnTo>
                  <a:lnTo>
                    <a:pt x="1510056" y="438071"/>
                  </a:lnTo>
                  <a:lnTo>
                    <a:pt x="1466208" y="415822"/>
                  </a:lnTo>
                  <a:lnTo>
                    <a:pt x="1421822" y="394817"/>
                  </a:lnTo>
                  <a:lnTo>
                    <a:pt x="1376933" y="375062"/>
                  </a:lnTo>
                  <a:lnTo>
                    <a:pt x="1331577" y="356562"/>
                  </a:lnTo>
                  <a:lnTo>
                    <a:pt x="1285790" y="339324"/>
                  </a:lnTo>
                  <a:lnTo>
                    <a:pt x="1239607" y="323353"/>
                  </a:lnTo>
                  <a:lnTo>
                    <a:pt x="1675427" y="472399"/>
                  </a:lnTo>
                  <a:lnTo>
                    <a:pt x="1747331" y="520757"/>
                  </a:lnTo>
                  <a:lnTo>
                    <a:pt x="1786708" y="550097"/>
                  </a:lnTo>
                  <a:lnTo>
                    <a:pt x="1825331" y="580476"/>
                  </a:lnTo>
                  <a:lnTo>
                    <a:pt x="1863183" y="611869"/>
                  </a:lnTo>
                  <a:lnTo>
                    <a:pt x="1900250" y="644252"/>
                  </a:lnTo>
                  <a:lnTo>
                    <a:pt x="1936515" y="677601"/>
                  </a:lnTo>
                  <a:lnTo>
                    <a:pt x="1971963" y="711892"/>
                  </a:lnTo>
                  <a:lnTo>
                    <a:pt x="2006579" y="747100"/>
                  </a:lnTo>
                  <a:lnTo>
                    <a:pt x="2040347" y="783203"/>
                  </a:lnTo>
                  <a:lnTo>
                    <a:pt x="2073251" y="820175"/>
                  </a:lnTo>
                  <a:lnTo>
                    <a:pt x="2105276" y="857992"/>
                  </a:lnTo>
                  <a:lnTo>
                    <a:pt x="2136407" y="896631"/>
                  </a:lnTo>
                  <a:lnTo>
                    <a:pt x="2166627" y="936067"/>
                  </a:lnTo>
                  <a:lnTo>
                    <a:pt x="2195921" y="976277"/>
                  </a:lnTo>
                  <a:lnTo>
                    <a:pt x="2224274" y="1017235"/>
                  </a:lnTo>
                  <a:lnTo>
                    <a:pt x="2251670" y="1058918"/>
                  </a:lnTo>
                  <a:lnTo>
                    <a:pt x="2278094" y="1101302"/>
                  </a:lnTo>
                  <a:lnTo>
                    <a:pt x="2303530" y="1144363"/>
                  </a:lnTo>
                  <a:lnTo>
                    <a:pt x="2327962" y="1188077"/>
                  </a:lnTo>
                  <a:lnTo>
                    <a:pt x="2351375" y="1232419"/>
                  </a:lnTo>
                  <a:lnTo>
                    <a:pt x="2373753" y="1277365"/>
                  </a:lnTo>
                  <a:lnTo>
                    <a:pt x="2395082" y="1322892"/>
                  </a:lnTo>
                  <a:lnTo>
                    <a:pt x="2415344" y="1368975"/>
                  </a:lnTo>
                  <a:lnTo>
                    <a:pt x="2434525" y="1415590"/>
                  </a:lnTo>
                  <a:lnTo>
                    <a:pt x="2452609" y="1462712"/>
                  </a:lnTo>
                  <a:lnTo>
                    <a:pt x="2469581" y="1510319"/>
                  </a:lnTo>
                  <a:lnTo>
                    <a:pt x="2485424" y="1558386"/>
                  </a:lnTo>
                  <a:lnTo>
                    <a:pt x="2500125" y="1606888"/>
                  </a:lnTo>
                  <a:lnTo>
                    <a:pt x="2513666" y="1655801"/>
                  </a:lnTo>
                  <a:lnTo>
                    <a:pt x="2526032" y="1705102"/>
                  </a:lnTo>
                  <a:lnTo>
                    <a:pt x="2537208" y="1754767"/>
                  </a:lnTo>
                  <a:lnTo>
                    <a:pt x="2548054" y="1809203"/>
                  </a:lnTo>
                  <a:lnTo>
                    <a:pt x="2557166" y="1863027"/>
                  </a:lnTo>
                  <a:lnTo>
                    <a:pt x="2558789" y="1874702"/>
                  </a:lnTo>
                  <a:lnTo>
                    <a:pt x="2503337" y="1874702"/>
                  </a:lnTo>
                  <a:close/>
                </a:path>
                <a:path w="2681605" h="1875154">
                  <a:moveTo>
                    <a:pt x="2340786" y="334778"/>
                  </a:moveTo>
                  <a:lnTo>
                    <a:pt x="2282036" y="298481"/>
                  </a:lnTo>
                  <a:lnTo>
                    <a:pt x="2258840" y="244750"/>
                  </a:lnTo>
                  <a:lnTo>
                    <a:pt x="2255690" y="216105"/>
                  </a:lnTo>
                  <a:lnTo>
                    <a:pt x="2266519" y="179030"/>
                  </a:lnTo>
                  <a:lnTo>
                    <a:pt x="2295749" y="134509"/>
                  </a:lnTo>
                  <a:lnTo>
                    <a:pt x="2347798" y="83524"/>
                  </a:lnTo>
                  <a:lnTo>
                    <a:pt x="2380584" y="56160"/>
                  </a:lnTo>
                  <a:lnTo>
                    <a:pt x="2417777" y="31360"/>
                  </a:lnTo>
                  <a:lnTo>
                    <a:pt x="2459354" y="12287"/>
                  </a:lnTo>
                  <a:lnTo>
                    <a:pt x="2505288" y="2102"/>
                  </a:lnTo>
                  <a:lnTo>
                    <a:pt x="2553479" y="0"/>
                  </a:lnTo>
                  <a:lnTo>
                    <a:pt x="2602182" y="13397"/>
                  </a:lnTo>
                  <a:lnTo>
                    <a:pt x="2644438" y="42556"/>
                  </a:lnTo>
                  <a:lnTo>
                    <a:pt x="2673287" y="87740"/>
                  </a:lnTo>
                  <a:lnTo>
                    <a:pt x="2675149" y="99650"/>
                  </a:lnTo>
                  <a:lnTo>
                    <a:pt x="2563858" y="61590"/>
                  </a:lnTo>
                  <a:lnTo>
                    <a:pt x="2551661" y="57594"/>
                  </a:lnTo>
                  <a:lnTo>
                    <a:pt x="2538194" y="54222"/>
                  </a:lnTo>
                  <a:lnTo>
                    <a:pt x="2524080" y="52742"/>
                  </a:lnTo>
                  <a:lnTo>
                    <a:pt x="2509942" y="54424"/>
                  </a:lnTo>
                  <a:lnTo>
                    <a:pt x="2440142" y="83398"/>
                  </a:lnTo>
                  <a:lnTo>
                    <a:pt x="2408039" y="104389"/>
                  </a:lnTo>
                  <a:lnTo>
                    <a:pt x="2377815" y="127609"/>
                  </a:lnTo>
                  <a:lnTo>
                    <a:pt x="2344914" y="159690"/>
                  </a:lnTo>
                  <a:lnTo>
                    <a:pt x="2307645" y="214585"/>
                  </a:lnTo>
                  <a:lnTo>
                    <a:pt x="2306116" y="238370"/>
                  </a:lnTo>
                  <a:lnTo>
                    <a:pt x="2314847" y="257650"/>
                  </a:lnTo>
                  <a:lnTo>
                    <a:pt x="2328844" y="270804"/>
                  </a:lnTo>
                  <a:lnTo>
                    <a:pt x="2344459" y="279227"/>
                  </a:lnTo>
                  <a:lnTo>
                    <a:pt x="2358044" y="284313"/>
                  </a:lnTo>
                  <a:lnTo>
                    <a:pt x="2499413" y="332660"/>
                  </a:lnTo>
                  <a:lnTo>
                    <a:pt x="2476523" y="339628"/>
                  </a:lnTo>
                  <a:lnTo>
                    <a:pt x="2427780" y="345949"/>
                  </a:lnTo>
                  <a:lnTo>
                    <a:pt x="2381817" y="344139"/>
                  </a:lnTo>
                  <a:lnTo>
                    <a:pt x="2340786" y="334778"/>
                  </a:lnTo>
                  <a:close/>
                </a:path>
                <a:path w="2681605" h="1875154">
                  <a:moveTo>
                    <a:pt x="2499413" y="332660"/>
                  </a:moveTo>
                  <a:lnTo>
                    <a:pt x="2358044" y="284313"/>
                  </a:lnTo>
                  <a:lnTo>
                    <a:pt x="2397960" y="292598"/>
                  </a:lnTo>
                  <a:lnTo>
                    <a:pt x="2443044" y="292098"/>
                  </a:lnTo>
                  <a:lnTo>
                    <a:pt x="2490308" y="282062"/>
                  </a:lnTo>
                  <a:lnTo>
                    <a:pt x="2536760" y="261738"/>
                  </a:lnTo>
                  <a:lnTo>
                    <a:pt x="2579413" y="230374"/>
                  </a:lnTo>
                  <a:lnTo>
                    <a:pt x="2615263" y="174994"/>
                  </a:lnTo>
                  <a:lnTo>
                    <a:pt x="2623738" y="142486"/>
                  </a:lnTo>
                  <a:lnTo>
                    <a:pt x="2620833" y="109258"/>
                  </a:lnTo>
                  <a:lnTo>
                    <a:pt x="2612715" y="92566"/>
                  </a:lnTo>
                  <a:lnTo>
                    <a:pt x="2600612" y="79796"/>
                  </a:lnTo>
                  <a:lnTo>
                    <a:pt x="2584376" y="69840"/>
                  </a:lnTo>
                  <a:lnTo>
                    <a:pt x="2563858" y="61590"/>
                  </a:lnTo>
                  <a:lnTo>
                    <a:pt x="2675149" y="99650"/>
                  </a:lnTo>
                  <a:lnTo>
                    <a:pt x="2681521" y="140406"/>
                  </a:lnTo>
                  <a:lnTo>
                    <a:pt x="2670807" y="189762"/>
                  </a:lnTo>
                  <a:lnTo>
                    <a:pt x="2647493" y="232695"/>
                  </a:lnTo>
                  <a:lnTo>
                    <a:pt x="2617928" y="266093"/>
                  </a:lnTo>
                  <a:lnTo>
                    <a:pt x="2573747" y="300279"/>
                  </a:lnTo>
                  <a:lnTo>
                    <a:pt x="2525895" y="324598"/>
                  </a:lnTo>
                  <a:lnTo>
                    <a:pt x="2499413" y="332660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5617" y="5143500"/>
            <a:ext cx="9991724" cy="14763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27360" y="980826"/>
            <a:ext cx="8965565" cy="141287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80"/>
              </a:spcBef>
            </a:pPr>
            <a:r>
              <a:rPr dirty="0" sz="2950" spc="-30" b="1" i="1">
                <a:solidFill>
                  <a:srgbClr val="1B7378"/>
                </a:solidFill>
                <a:latin typeface="Trebuchet MS"/>
                <a:cs typeface="Trebuchet MS"/>
              </a:rPr>
              <a:t>WRITE </a:t>
            </a:r>
            <a:r>
              <a:rPr dirty="0" sz="2950" spc="225" b="1" i="1">
                <a:solidFill>
                  <a:srgbClr val="1B7378"/>
                </a:solidFill>
                <a:latin typeface="Trebuchet MS"/>
                <a:cs typeface="Trebuchet MS"/>
              </a:rPr>
              <a:t>A </a:t>
            </a:r>
            <a:r>
              <a:rPr dirty="0" sz="2950" spc="55" b="1" i="1">
                <a:solidFill>
                  <a:srgbClr val="1B7378"/>
                </a:solidFill>
                <a:latin typeface="Trebuchet MS"/>
                <a:cs typeface="Trebuchet MS"/>
              </a:rPr>
              <a:t>QUERY </a:t>
            </a:r>
            <a:r>
              <a:rPr dirty="0" sz="2950" spc="120" b="1" i="1">
                <a:solidFill>
                  <a:srgbClr val="1B7378"/>
                </a:solidFill>
                <a:latin typeface="Trebuchet MS"/>
                <a:cs typeface="Trebuchet MS"/>
              </a:rPr>
              <a:t>IN SQL </a:t>
            </a:r>
            <a:r>
              <a:rPr dirty="0" sz="2950" spc="-30" b="1" i="1">
                <a:solidFill>
                  <a:srgbClr val="1B7378"/>
                </a:solidFill>
                <a:latin typeface="Trebuchet MS"/>
                <a:cs typeface="Trebuchet MS"/>
              </a:rPr>
              <a:t>TO </a:t>
            </a:r>
            <a:r>
              <a:rPr dirty="0" sz="2950" spc="130" b="1" i="1">
                <a:solidFill>
                  <a:srgbClr val="1B7378"/>
                </a:solidFill>
                <a:latin typeface="Trebuchet MS"/>
                <a:cs typeface="Trebuchet MS"/>
              </a:rPr>
              <a:t>FIND </a:t>
            </a:r>
            <a:r>
              <a:rPr dirty="0" sz="2950" spc="90" b="1" i="1">
                <a:solidFill>
                  <a:srgbClr val="1B7378"/>
                </a:solidFill>
                <a:latin typeface="Trebuchet MS"/>
                <a:cs typeface="Trebuchet MS"/>
              </a:rPr>
              <a:t>ALL </a:t>
            </a:r>
            <a:r>
              <a:rPr dirty="0" sz="2950" spc="-30" b="1" i="1">
                <a:solidFill>
                  <a:srgbClr val="1B7378"/>
                </a:solidFill>
                <a:latin typeface="Trebuchet MS"/>
                <a:cs typeface="Trebuchet MS"/>
              </a:rPr>
              <a:t>THE </a:t>
            </a:r>
            <a:r>
              <a:rPr dirty="0" sz="2950" spc="-25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114" b="1" i="1">
                <a:solidFill>
                  <a:srgbClr val="1B7378"/>
                </a:solidFill>
                <a:latin typeface="Trebuchet MS"/>
                <a:cs typeface="Trebuchet MS"/>
              </a:rPr>
              <a:t>INFORMATION</a:t>
            </a:r>
            <a:r>
              <a:rPr dirty="0" sz="2950" spc="-70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100" b="1" i="1">
                <a:solidFill>
                  <a:srgbClr val="1B7378"/>
                </a:solidFill>
                <a:latin typeface="Trebuchet MS"/>
                <a:cs typeface="Trebuchet MS"/>
              </a:rPr>
              <a:t>OF</a:t>
            </a:r>
            <a:r>
              <a:rPr dirty="0" sz="2950" spc="-70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-30" b="1" i="1">
                <a:solidFill>
                  <a:srgbClr val="1B7378"/>
                </a:solidFill>
                <a:latin typeface="Trebuchet MS"/>
                <a:cs typeface="Trebuchet MS"/>
              </a:rPr>
              <a:t>THE</a:t>
            </a:r>
            <a:r>
              <a:rPr dirty="0" sz="2950" spc="-70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204" b="1" i="1">
                <a:solidFill>
                  <a:srgbClr val="1B7378"/>
                </a:solidFill>
                <a:latin typeface="Trebuchet MS"/>
                <a:cs typeface="Trebuchet MS"/>
              </a:rPr>
              <a:t>NURSES</a:t>
            </a:r>
            <a:r>
              <a:rPr dirty="0" sz="2950" spc="-70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140" b="1" i="1">
                <a:solidFill>
                  <a:srgbClr val="1B7378"/>
                </a:solidFill>
                <a:latin typeface="Trebuchet MS"/>
                <a:cs typeface="Trebuchet MS"/>
              </a:rPr>
              <a:t>WHO</a:t>
            </a:r>
            <a:r>
              <a:rPr dirty="0" sz="2950" spc="-65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110" b="1" i="1">
                <a:solidFill>
                  <a:srgbClr val="1B7378"/>
                </a:solidFill>
                <a:latin typeface="Trebuchet MS"/>
                <a:cs typeface="Trebuchet MS"/>
              </a:rPr>
              <a:t>ARE</a:t>
            </a:r>
            <a:r>
              <a:rPr dirty="0" sz="2950" spc="-70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-120" b="1" i="1">
                <a:solidFill>
                  <a:srgbClr val="1B7378"/>
                </a:solidFill>
                <a:latin typeface="Trebuchet MS"/>
                <a:cs typeface="Trebuchet MS"/>
              </a:rPr>
              <a:t>YET</a:t>
            </a:r>
            <a:r>
              <a:rPr dirty="0" sz="2950" spc="-70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-30" b="1" i="1">
                <a:solidFill>
                  <a:srgbClr val="1B7378"/>
                </a:solidFill>
                <a:latin typeface="Trebuchet MS"/>
                <a:cs typeface="Trebuchet MS"/>
              </a:rPr>
              <a:t>TO </a:t>
            </a:r>
            <a:r>
              <a:rPr dirty="0" sz="2950" spc="-875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120" b="1" i="1">
                <a:solidFill>
                  <a:srgbClr val="1B7378"/>
                </a:solidFill>
                <a:latin typeface="Trebuchet MS"/>
                <a:cs typeface="Trebuchet MS"/>
              </a:rPr>
              <a:t>BE</a:t>
            </a:r>
            <a:r>
              <a:rPr dirty="0" sz="2950" spc="-75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40" b="1" i="1">
                <a:solidFill>
                  <a:srgbClr val="1B7378"/>
                </a:solidFill>
                <a:latin typeface="Trebuchet MS"/>
                <a:cs typeface="Trebuchet MS"/>
              </a:rPr>
              <a:t>REGISTERED.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7360" y="2739809"/>
            <a:ext cx="4996815" cy="11493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15199"/>
              </a:lnSpc>
              <a:spcBef>
                <a:spcPts val="100"/>
              </a:spcBef>
            </a:pPr>
            <a:r>
              <a:rPr dirty="0" sz="3200" spc="-80"/>
              <a:t>s</a:t>
            </a:r>
            <a:r>
              <a:rPr dirty="0" sz="3200" spc="-75"/>
              <a:t>e</a:t>
            </a:r>
            <a:r>
              <a:rPr dirty="0" sz="3200" spc="50"/>
              <a:t>l</a:t>
            </a:r>
            <a:r>
              <a:rPr dirty="0" sz="3200" spc="-75"/>
              <a:t>e</a:t>
            </a:r>
            <a:r>
              <a:rPr dirty="0" sz="3200" spc="100"/>
              <a:t>c</a:t>
            </a:r>
            <a:r>
              <a:rPr dirty="0" sz="3200" spc="50"/>
              <a:t>t</a:t>
            </a:r>
            <a:r>
              <a:rPr dirty="0" sz="3200" spc="-345"/>
              <a:t> </a:t>
            </a:r>
            <a:r>
              <a:rPr dirty="0" sz="3200" spc="-525"/>
              <a:t>*</a:t>
            </a:r>
            <a:r>
              <a:rPr dirty="0" sz="3200" spc="-345"/>
              <a:t> </a:t>
            </a:r>
            <a:r>
              <a:rPr dirty="0" sz="3200" spc="95"/>
              <a:t>f</a:t>
            </a:r>
            <a:r>
              <a:rPr dirty="0" sz="3200" spc="-40"/>
              <a:t>r</a:t>
            </a:r>
            <a:r>
              <a:rPr dirty="0" sz="3200" spc="30"/>
              <a:t>o</a:t>
            </a:r>
            <a:r>
              <a:rPr dirty="0" sz="3200" spc="-175"/>
              <a:t>m</a:t>
            </a:r>
            <a:r>
              <a:rPr dirty="0" sz="3200" spc="-345"/>
              <a:t> </a:t>
            </a:r>
            <a:r>
              <a:rPr dirty="0" sz="3200" spc="-50"/>
              <a:t>n</a:t>
            </a:r>
            <a:r>
              <a:rPr dirty="0" sz="3200" spc="-75"/>
              <a:t>u</a:t>
            </a:r>
            <a:r>
              <a:rPr dirty="0" sz="3200" spc="-40"/>
              <a:t>r</a:t>
            </a:r>
            <a:r>
              <a:rPr dirty="0" sz="3200" spc="-80"/>
              <a:t>s</a:t>
            </a:r>
            <a:r>
              <a:rPr dirty="0" sz="3200" spc="-50"/>
              <a:t>e  </a:t>
            </a:r>
            <a:r>
              <a:rPr dirty="0" sz="3200" spc="-114"/>
              <a:t>w</a:t>
            </a:r>
            <a:r>
              <a:rPr dirty="0" sz="3200" spc="-50"/>
              <a:t>h</a:t>
            </a:r>
            <a:r>
              <a:rPr dirty="0" sz="3200" spc="-75"/>
              <a:t>e</a:t>
            </a:r>
            <a:r>
              <a:rPr dirty="0" sz="3200" spc="-40"/>
              <a:t>r</a:t>
            </a:r>
            <a:r>
              <a:rPr dirty="0" sz="3200" spc="-70"/>
              <a:t>e</a:t>
            </a:r>
            <a:r>
              <a:rPr dirty="0" sz="3200" spc="-345"/>
              <a:t> </a:t>
            </a:r>
            <a:r>
              <a:rPr dirty="0" sz="3200" spc="-40"/>
              <a:t>r</a:t>
            </a:r>
            <a:r>
              <a:rPr dirty="0" sz="3200" spc="-75"/>
              <a:t>e</a:t>
            </a:r>
            <a:r>
              <a:rPr dirty="0" sz="3200" spc="-235"/>
              <a:t>g</a:t>
            </a:r>
            <a:r>
              <a:rPr dirty="0" sz="3200" spc="-30"/>
              <a:t>i</a:t>
            </a:r>
            <a:r>
              <a:rPr dirty="0" sz="3200" spc="-80"/>
              <a:t>s</a:t>
            </a:r>
            <a:r>
              <a:rPr dirty="0" sz="3200" spc="45"/>
              <a:t>t</a:t>
            </a:r>
            <a:r>
              <a:rPr dirty="0" sz="3200" spc="-75"/>
              <a:t>e</a:t>
            </a:r>
            <a:r>
              <a:rPr dirty="0" sz="3200" spc="-40"/>
              <a:t>r</a:t>
            </a:r>
            <a:r>
              <a:rPr dirty="0" sz="3200" spc="-75"/>
              <a:t>e</a:t>
            </a:r>
            <a:r>
              <a:rPr dirty="0" sz="3200" spc="60"/>
              <a:t>d</a:t>
            </a:r>
            <a:r>
              <a:rPr dirty="0" sz="3200" spc="-345"/>
              <a:t> </a:t>
            </a:r>
            <a:r>
              <a:rPr dirty="0" sz="3200" spc="-869"/>
              <a:t>=</a:t>
            </a:r>
            <a:r>
              <a:rPr dirty="0" sz="3200" spc="-345"/>
              <a:t> </a:t>
            </a:r>
            <a:r>
              <a:rPr dirty="0" sz="3200" spc="-90"/>
              <a:t>'</a:t>
            </a:r>
            <a:r>
              <a:rPr dirty="0" sz="3200" spc="95"/>
              <a:t>f</a:t>
            </a:r>
            <a:r>
              <a:rPr dirty="0" sz="3200" spc="-145"/>
              <a:t>a</a:t>
            </a:r>
            <a:r>
              <a:rPr dirty="0" sz="3200" spc="50"/>
              <a:t>l</a:t>
            </a:r>
            <a:r>
              <a:rPr dirty="0" sz="3200" spc="-80"/>
              <a:t>s</a:t>
            </a:r>
            <a:r>
              <a:rPr dirty="0" sz="3200" spc="-75"/>
              <a:t>e</a:t>
            </a:r>
            <a:r>
              <a:rPr dirty="0" sz="3200" spc="-90"/>
              <a:t>'</a:t>
            </a:r>
            <a:r>
              <a:rPr dirty="0" sz="3200" spc="-605"/>
              <a:t>;</a:t>
            </a:r>
            <a:endParaRPr sz="3200"/>
          </a:p>
        </p:txBody>
      </p:sp>
      <p:sp>
        <p:nvSpPr>
          <p:cNvPr id="13" name="object 13"/>
          <p:cNvSpPr/>
          <p:nvPr/>
        </p:nvSpPr>
        <p:spPr>
          <a:xfrm>
            <a:off x="1637468" y="4850220"/>
            <a:ext cx="878205" cy="38100"/>
          </a:xfrm>
          <a:custGeom>
            <a:avLst/>
            <a:gdLst/>
            <a:ahLst/>
            <a:cxnLst/>
            <a:rect l="l" t="t" r="r" b="b"/>
            <a:pathLst>
              <a:path w="878205" h="38100">
                <a:moveTo>
                  <a:pt x="877962" y="38099"/>
                </a:moveTo>
                <a:lnTo>
                  <a:pt x="0" y="38099"/>
                </a:lnTo>
                <a:lnTo>
                  <a:pt x="0" y="0"/>
                </a:lnTo>
                <a:lnTo>
                  <a:pt x="877962" y="0"/>
                </a:lnTo>
                <a:lnTo>
                  <a:pt x="877962" y="38099"/>
                </a:lnTo>
                <a:close/>
              </a:path>
            </a:pathLst>
          </a:custGeom>
          <a:solidFill>
            <a:srgbClr val="1B73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27360" y="4377177"/>
            <a:ext cx="180086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400" spc="-20">
                <a:solidFill>
                  <a:srgbClr val="1B7378"/>
                </a:solidFill>
                <a:uFill>
                  <a:solidFill>
                    <a:srgbClr val="1B7378"/>
                  </a:solidFill>
                </a:uFill>
                <a:latin typeface="Verdana"/>
                <a:cs typeface="Verdana"/>
              </a:rPr>
              <a:t>O</a:t>
            </a:r>
            <a:r>
              <a:rPr dirty="0" u="heavy" sz="3400" spc="-80">
                <a:solidFill>
                  <a:srgbClr val="1B7378"/>
                </a:solidFill>
                <a:uFill>
                  <a:solidFill>
                    <a:srgbClr val="1B7378"/>
                  </a:solidFill>
                </a:uFill>
                <a:latin typeface="Verdana"/>
                <a:cs typeface="Verdana"/>
              </a:rPr>
              <a:t>u</a:t>
            </a:r>
            <a:r>
              <a:rPr dirty="0" u="heavy" sz="3400" spc="45">
                <a:solidFill>
                  <a:srgbClr val="1B7378"/>
                </a:solidFill>
                <a:uFill>
                  <a:solidFill>
                    <a:srgbClr val="1B7378"/>
                  </a:solidFill>
                </a:uFill>
                <a:latin typeface="Verdana"/>
                <a:cs typeface="Verdana"/>
              </a:rPr>
              <a:t>t</a:t>
            </a:r>
            <a:r>
              <a:rPr dirty="0" sz="3400" spc="6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3400" spc="-80">
                <a:solidFill>
                  <a:srgbClr val="1B7378"/>
                </a:solidFill>
                <a:latin typeface="Verdana"/>
                <a:cs typeface="Verdana"/>
              </a:rPr>
              <a:t>u</a:t>
            </a:r>
            <a:r>
              <a:rPr dirty="0" sz="3400" spc="4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3400" spc="-650">
                <a:solidFill>
                  <a:srgbClr val="1B7378"/>
                </a:solidFill>
                <a:latin typeface="Verdana"/>
                <a:cs typeface="Verdana"/>
              </a:rPr>
              <a:t>:</a:t>
            </a:r>
            <a:r>
              <a:rPr dirty="0" sz="3400" spc="-260">
                <a:solidFill>
                  <a:srgbClr val="1B7378"/>
                </a:solidFill>
                <a:latin typeface="Verdana"/>
                <a:cs typeface="Verdana"/>
              </a:rPr>
              <a:t>-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747" y="1719878"/>
              <a:ext cx="11342508" cy="856712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494853" y="12"/>
                  </a:moveTo>
                  <a:lnTo>
                    <a:pt x="0" y="12"/>
                  </a:lnTo>
                  <a:lnTo>
                    <a:pt x="0" y="1264170"/>
                  </a:lnTo>
                  <a:lnTo>
                    <a:pt x="42862" y="1252486"/>
                  </a:lnTo>
                  <a:lnTo>
                    <a:pt x="89192" y="1238707"/>
                  </a:lnTo>
                  <a:lnTo>
                    <a:pt x="135216" y="1223899"/>
                  </a:lnTo>
                  <a:lnTo>
                    <a:pt x="180911" y="1208062"/>
                  </a:lnTo>
                  <a:lnTo>
                    <a:pt x="226263" y="1191209"/>
                  </a:lnTo>
                  <a:lnTo>
                    <a:pt x="271246" y="1173365"/>
                  </a:lnTo>
                  <a:lnTo>
                    <a:pt x="315836" y="1154531"/>
                  </a:lnTo>
                  <a:lnTo>
                    <a:pt x="360045" y="1134745"/>
                  </a:lnTo>
                  <a:lnTo>
                    <a:pt x="403821" y="1113993"/>
                  </a:lnTo>
                  <a:lnTo>
                    <a:pt x="447167" y="1092301"/>
                  </a:lnTo>
                  <a:lnTo>
                    <a:pt x="490067" y="1069682"/>
                  </a:lnTo>
                  <a:lnTo>
                    <a:pt x="532485" y="1046149"/>
                  </a:lnTo>
                  <a:lnTo>
                    <a:pt x="574433" y="1021727"/>
                  </a:lnTo>
                  <a:lnTo>
                    <a:pt x="615861" y="996429"/>
                  </a:lnTo>
                  <a:lnTo>
                    <a:pt x="656780" y="970254"/>
                  </a:lnTo>
                  <a:lnTo>
                    <a:pt x="697141" y="943229"/>
                  </a:lnTo>
                  <a:lnTo>
                    <a:pt x="736955" y="915377"/>
                  </a:lnTo>
                  <a:lnTo>
                    <a:pt x="776198" y="886688"/>
                  </a:lnTo>
                  <a:lnTo>
                    <a:pt x="814844" y="857199"/>
                  </a:lnTo>
                  <a:lnTo>
                    <a:pt x="852881" y="826909"/>
                  </a:lnTo>
                  <a:lnTo>
                    <a:pt x="890295" y="795832"/>
                  </a:lnTo>
                  <a:lnTo>
                    <a:pt x="927061" y="763993"/>
                  </a:lnTo>
                  <a:lnTo>
                    <a:pt x="963168" y="731405"/>
                  </a:lnTo>
                  <a:lnTo>
                    <a:pt x="998588" y="698080"/>
                  </a:lnTo>
                  <a:lnTo>
                    <a:pt x="1033322" y="664044"/>
                  </a:lnTo>
                  <a:lnTo>
                    <a:pt x="1067333" y="629285"/>
                  </a:lnTo>
                  <a:lnTo>
                    <a:pt x="1100607" y="593839"/>
                  </a:lnTo>
                  <a:lnTo>
                    <a:pt x="1133144" y="557707"/>
                  </a:lnTo>
                  <a:lnTo>
                    <a:pt x="1164894" y="520915"/>
                  </a:lnTo>
                  <a:lnTo>
                    <a:pt x="1195882" y="483476"/>
                  </a:lnTo>
                  <a:lnTo>
                    <a:pt x="1226058" y="445401"/>
                  </a:lnTo>
                  <a:lnTo>
                    <a:pt x="1255407" y="406692"/>
                  </a:lnTo>
                  <a:lnTo>
                    <a:pt x="1283931" y="367385"/>
                  </a:lnTo>
                  <a:lnTo>
                    <a:pt x="1311592" y="327494"/>
                  </a:lnTo>
                  <a:lnTo>
                    <a:pt x="1338376" y="287020"/>
                  </a:lnTo>
                  <a:lnTo>
                    <a:pt x="1364284" y="245973"/>
                  </a:lnTo>
                  <a:lnTo>
                    <a:pt x="1389278" y="204381"/>
                  </a:lnTo>
                  <a:lnTo>
                    <a:pt x="1413344" y="162267"/>
                  </a:lnTo>
                  <a:lnTo>
                    <a:pt x="1436471" y="119621"/>
                  </a:lnTo>
                  <a:lnTo>
                    <a:pt x="1458633" y="76466"/>
                  </a:lnTo>
                  <a:lnTo>
                    <a:pt x="1479829" y="32829"/>
                  </a:lnTo>
                  <a:lnTo>
                    <a:pt x="1494853" y="12"/>
                  </a:lnTo>
                  <a:close/>
                </a:path>
                <a:path w="18288000" h="10287000">
                  <a:moveTo>
                    <a:pt x="18287988" y="0"/>
                  </a:moveTo>
                  <a:lnTo>
                    <a:pt x="9584512" y="0"/>
                  </a:lnTo>
                  <a:lnTo>
                    <a:pt x="9584512" y="10287000"/>
                  </a:lnTo>
                  <a:lnTo>
                    <a:pt x="18287988" y="10287000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CAE7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979930" cy="1771650"/>
            </a:xfrm>
            <a:custGeom>
              <a:avLst/>
              <a:gdLst/>
              <a:ahLst/>
              <a:cxnLst/>
              <a:rect l="l" t="t" r="r" b="b"/>
              <a:pathLst>
                <a:path w="1979930" h="1771650">
                  <a:moveTo>
                    <a:pt x="1979304" y="0"/>
                  </a:moveTo>
                  <a:lnTo>
                    <a:pt x="1970572" y="43163"/>
                  </a:lnTo>
                  <a:lnTo>
                    <a:pt x="1959526" y="91124"/>
                  </a:lnTo>
                  <a:lnTo>
                    <a:pt x="1948283" y="135941"/>
                  </a:lnTo>
                  <a:lnTo>
                    <a:pt x="1937446" y="177179"/>
                  </a:lnTo>
                  <a:lnTo>
                    <a:pt x="1922631" y="222858"/>
                  </a:lnTo>
                  <a:lnTo>
                    <a:pt x="1906809" y="268144"/>
                  </a:lnTo>
                  <a:lnTo>
                    <a:pt x="1889994" y="313025"/>
                  </a:lnTo>
                  <a:lnTo>
                    <a:pt x="1872202" y="357487"/>
                  </a:lnTo>
                  <a:lnTo>
                    <a:pt x="1853448" y="401519"/>
                  </a:lnTo>
                  <a:lnTo>
                    <a:pt x="1833747" y="445106"/>
                  </a:lnTo>
                  <a:lnTo>
                    <a:pt x="1813114" y="488237"/>
                  </a:lnTo>
                  <a:lnTo>
                    <a:pt x="1791564" y="530898"/>
                  </a:lnTo>
                  <a:lnTo>
                    <a:pt x="1769113" y="573077"/>
                  </a:lnTo>
                  <a:lnTo>
                    <a:pt x="1745776" y="614760"/>
                  </a:lnTo>
                  <a:lnTo>
                    <a:pt x="1721568" y="655935"/>
                  </a:lnTo>
                  <a:lnTo>
                    <a:pt x="1696503" y="696589"/>
                  </a:lnTo>
                  <a:lnTo>
                    <a:pt x="1670597" y="736709"/>
                  </a:lnTo>
                  <a:lnTo>
                    <a:pt x="1643866" y="776282"/>
                  </a:lnTo>
                  <a:lnTo>
                    <a:pt x="1616323" y="815295"/>
                  </a:lnTo>
                  <a:lnTo>
                    <a:pt x="1587986" y="853736"/>
                  </a:lnTo>
                  <a:lnTo>
                    <a:pt x="1558867" y="891591"/>
                  </a:lnTo>
                  <a:lnTo>
                    <a:pt x="1528984" y="928848"/>
                  </a:lnTo>
                  <a:lnTo>
                    <a:pt x="1498350" y="965493"/>
                  </a:lnTo>
                  <a:lnTo>
                    <a:pt x="1466981" y="1001515"/>
                  </a:lnTo>
                  <a:lnTo>
                    <a:pt x="1434892" y="1036900"/>
                  </a:lnTo>
                  <a:lnTo>
                    <a:pt x="1402098" y="1071635"/>
                  </a:lnTo>
                  <a:lnTo>
                    <a:pt x="1368615" y="1105707"/>
                  </a:lnTo>
                  <a:lnTo>
                    <a:pt x="1334457" y="1139103"/>
                  </a:lnTo>
                  <a:lnTo>
                    <a:pt x="1299640" y="1171811"/>
                  </a:lnTo>
                  <a:lnTo>
                    <a:pt x="1264178" y="1203818"/>
                  </a:lnTo>
                  <a:lnTo>
                    <a:pt x="1228087" y="1235111"/>
                  </a:lnTo>
                  <a:lnTo>
                    <a:pt x="1191383" y="1265677"/>
                  </a:lnTo>
                  <a:lnTo>
                    <a:pt x="1154079" y="1295503"/>
                  </a:lnTo>
                  <a:lnTo>
                    <a:pt x="1116191" y="1324576"/>
                  </a:lnTo>
                  <a:lnTo>
                    <a:pt x="1077735" y="1352883"/>
                  </a:lnTo>
                  <a:lnTo>
                    <a:pt x="1038726" y="1380412"/>
                  </a:lnTo>
                  <a:lnTo>
                    <a:pt x="999178" y="1407150"/>
                  </a:lnTo>
                  <a:lnTo>
                    <a:pt x="959107" y="1433083"/>
                  </a:lnTo>
                  <a:lnTo>
                    <a:pt x="918527" y="1458199"/>
                  </a:lnTo>
                  <a:lnTo>
                    <a:pt x="877455" y="1482486"/>
                  </a:lnTo>
                  <a:lnTo>
                    <a:pt x="835905" y="1505929"/>
                  </a:lnTo>
                  <a:lnTo>
                    <a:pt x="793892" y="1528517"/>
                  </a:lnTo>
                  <a:lnTo>
                    <a:pt x="751432" y="1550236"/>
                  </a:lnTo>
                  <a:lnTo>
                    <a:pt x="708539" y="1571074"/>
                  </a:lnTo>
                  <a:lnTo>
                    <a:pt x="665229" y="1591017"/>
                  </a:lnTo>
                  <a:lnTo>
                    <a:pt x="621516" y="1610054"/>
                  </a:lnTo>
                  <a:lnTo>
                    <a:pt x="577417" y="1628170"/>
                  </a:lnTo>
                  <a:lnTo>
                    <a:pt x="532946" y="1645353"/>
                  </a:lnTo>
                  <a:lnTo>
                    <a:pt x="488117" y="1661591"/>
                  </a:lnTo>
                  <a:lnTo>
                    <a:pt x="442948" y="1676869"/>
                  </a:lnTo>
                  <a:lnTo>
                    <a:pt x="397451" y="1691177"/>
                  </a:lnTo>
                  <a:lnTo>
                    <a:pt x="351644" y="1704500"/>
                  </a:lnTo>
                  <a:lnTo>
                    <a:pt x="305540" y="1716825"/>
                  </a:lnTo>
                  <a:lnTo>
                    <a:pt x="259154" y="1728141"/>
                  </a:lnTo>
                  <a:lnTo>
                    <a:pt x="212503" y="1738433"/>
                  </a:lnTo>
                  <a:lnTo>
                    <a:pt x="165601" y="1747690"/>
                  </a:lnTo>
                  <a:lnTo>
                    <a:pt x="118463" y="1755898"/>
                  </a:lnTo>
                  <a:lnTo>
                    <a:pt x="71105" y="1763044"/>
                  </a:lnTo>
                  <a:lnTo>
                    <a:pt x="23541" y="1769116"/>
                  </a:lnTo>
                  <a:lnTo>
                    <a:pt x="0" y="1771573"/>
                  </a:lnTo>
                  <a:lnTo>
                    <a:pt x="0" y="1703535"/>
                  </a:lnTo>
                  <a:lnTo>
                    <a:pt x="13808" y="1702031"/>
                  </a:lnTo>
                  <a:lnTo>
                    <a:pt x="61667" y="1695683"/>
                  </a:lnTo>
                  <a:lnTo>
                    <a:pt x="109317" y="1688233"/>
                  </a:lnTo>
                  <a:lnTo>
                    <a:pt x="156739" y="1679695"/>
                  </a:lnTo>
                  <a:lnTo>
                    <a:pt x="203917" y="1670082"/>
                  </a:lnTo>
                  <a:lnTo>
                    <a:pt x="250835" y="1659408"/>
                  </a:lnTo>
                  <a:lnTo>
                    <a:pt x="297476" y="1647686"/>
                  </a:lnTo>
                  <a:lnTo>
                    <a:pt x="343824" y="1634930"/>
                  </a:lnTo>
                  <a:lnTo>
                    <a:pt x="389861" y="1621152"/>
                  </a:lnTo>
                  <a:lnTo>
                    <a:pt x="435572" y="1606366"/>
                  </a:lnTo>
                  <a:lnTo>
                    <a:pt x="480940" y="1590586"/>
                  </a:lnTo>
                  <a:lnTo>
                    <a:pt x="525948" y="1573825"/>
                  </a:lnTo>
                  <a:lnTo>
                    <a:pt x="570579" y="1556096"/>
                  </a:lnTo>
                  <a:lnTo>
                    <a:pt x="614818" y="1537412"/>
                  </a:lnTo>
                  <a:lnTo>
                    <a:pt x="658647" y="1517788"/>
                  </a:lnTo>
                  <a:lnTo>
                    <a:pt x="702050" y="1497235"/>
                  </a:lnTo>
                  <a:lnTo>
                    <a:pt x="745011" y="1475768"/>
                  </a:lnTo>
                  <a:lnTo>
                    <a:pt x="787512" y="1453401"/>
                  </a:lnTo>
                  <a:lnTo>
                    <a:pt x="829537" y="1430145"/>
                  </a:lnTo>
                  <a:lnTo>
                    <a:pt x="871070" y="1406015"/>
                  </a:lnTo>
                  <a:lnTo>
                    <a:pt x="912095" y="1381024"/>
                  </a:lnTo>
                  <a:lnTo>
                    <a:pt x="952593" y="1355186"/>
                  </a:lnTo>
                  <a:lnTo>
                    <a:pt x="992550" y="1328513"/>
                  </a:lnTo>
                  <a:lnTo>
                    <a:pt x="1031947" y="1301020"/>
                  </a:lnTo>
                  <a:lnTo>
                    <a:pt x="1070770" y="1272719"/>
                  </a:lnTo>
                  <a:lnTo>
                    <a:pt x="1109001" y="1243623"/>
                  </a:lnTo>
                  <a:lnTo>
                    <a:pt x="1146623" y="1213747"/>
                  </a:lnTo>
                  <a:lnTo>
                    <a:pt x="1183621" y="1183104"/>
                  </a:lnTo>
                  <a:lnTo>
                    <a:pt x="1219976" y="1151706"/>
                  </a:lnTo>
                  <a:lnTo>
                    <a:pt x="1255674" y="1119567"/>
                  </a:lnTo>
                  <a:lnTo>
                    <a:pt x="1290697" y="1086701"/>
                  </a:lnTo>
                  <a:lnTo>
                    <a:pt x="1325029" y="1053121"/>
                  </a:lnTo>
                  <a:lnTo>
                    <a:pt x="1358653" y="1018841"/>
                  </a:lnTo>
                  <a:lnTo>
                    <a:pt x="1391553" y="983873"/>
                  </a:lnTo>
                  <a:lnTo>
                    <a:pt x="1423711" y="948231"/>
                  </a:lnTo>
                  <a:lnTo>
                    <a:pt x="1455112" y="911928"/>
                  </a:lnTo>
                  <a:lnTo>
                    <a:pt x="1485739" y="874978"/>
                  </a:lnTo>
                  <a:lnTo>
                    <a:pt x="1515575" y="837394"/>
                  </a:lnTo>
                  <a:lnTo>
                    <a:pt x="1544604" y="799190"/>
                  </a:lnTo>
                  <a:lnTo>
                    <a:pt x="1572809" y="760378"/>
                  </a:lnTo>
                  <a:lnTo>
                    <a:pt x="1600174" y="720972"/>
                  </a:lnTo>
                  <a:lnTo>
                    <a:pt x="1626681" y="680986"/>
                  </a:lnTo>
                  <a:lnTo>
                    <a:pt x="1652315" y="640433"/>
                  </a:lnTo>
                  <a:lnTo>
                    <a:pt x="1677059" y="599326"/>
                  </a:lnTo>
                  <a:lnTo>
                    <a:pt x="1700896" y="557678"/>
                  </a:lnTo>
                  <a:lnTo>
                    <a:pt x="1723810" y="515504"/>
                  </a:lnTo>
                  <a:lnTo>
                    <a:pt x="1745784" y="472816"/>
                  </a:lnTo>
                  <a:lnTo>
                    <a:pt x="1766802" y="429627"/>
                  </a:lnTo>
                  <a:lnTo>
                    <a:pt x="1786846" y="385951"/>
                  </a:lnTo>
                  <a:lnTo>
                    <a:pt x="1805901" y="341802"/>
                  </a:lnTo>
                  <a:lnTo>
                    <a:pt x="1823950" y="297192"/>
                  </a:lnTo>
                  <a:lnTo>
                    <a:pt x="1840976" y="252136"/>
                  </a:lnTo>
                  <a:lnTo>
                    <a:pt x="1856962" y="206645"/>
                  </a:lnTo>
                  <a:lnTo>
                    <a:pt x="1871893" y="160735"/>
                  </a:lnTo>
                  <a:lnTo>
                    <a:pt x="1892655" y="89657"/>
                  </a:lnTo>
                  <a:lnTo>
                    <a:pt x="1902524" y="50253"/>
                  </a:lnTo>
                  <a:lnTo>
                    <a:pt x="1911658" y="8664"/>
                  </a:lnTo>
                  <a:lnTo>
                    <a:pt x="1913274" y="0"/>
                  </a:lnTo>
                  <a:lnTo>
                    <a:pt x="1979304" y="0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400927" y="7986714"/>
              <a:ext cx="2887345" cy="2300605"/>
            </a:xfrm>
            <a:custGeom>
              <a:avLst/>
              <a:gdLst/>
              <a:ahLst/>
              <a:cxnLst/>
              <a:rect l="l" t="t" r="r" b="b"/>
              <a:pathLst>
                <a:path w="2887344" h="2300604">
                  <a:moveTo>
                    <a:pt x="2887072" y="2300285"/>
                  </a:moveTo>
                  <a:lnTo>
                    <a:pt x="23305" y="2300285"/>
                  </a:lnTo>
                  <a:lnTo>
                    <a:pt x="15419" y="2260949"/>
                  </a:lnTo>
                  <a:lnTo>
                    <a:pt x="8139" y="2213234"/>
                  </a:lnTo>
                  <a:lnTo>
                    <a:pt x="3119" y="2165294"/>
                  </a:lnTo>
                  <a:lnTo>
                    <a:pt x="394" y="2117214"/>
                  </a:lnTo>
                  <a:lnTo>
                    <a:pt x="0" y="2069082"/>
                  </a:lnTo>
                  <a:lnTo>
                    <a:pt x="1972" y="2020985"/>
                  </a:lnTo>
                  <a:lnTo>
                    <a:pt x="6347" y="1973010"/>
                  </a:lnTo>
                  <a:lnTo>
                    <a:pt x="13159" y="1925245"/>
                  </a:lnTo>
                  <a:lnTo>
                    <a:pt x="22215" y="1879455"/>
                  </a:lnTo>
                  <a:lnTo>
                    <a:pt x="33483" y="1834279"/>
                  </a:lnTo>
                  <a:lnTo>
                    <a:pt x="46898" y="1789776"/>
                  </a:lnTo>
                  <a:lnTo>
                    <a:pt x="62393" y="1746008"/>
                  </a:lnTo>
                  <a:lnTo>
                    <a:pt x="79902" y="1703035"/>
                  </a:lnTo>
                  <a:lnTo>
                    <a:pt x="99362" y="1660917"/>
                  </a:lnTo>
                  <a:lnTo>
                    <a:pt x="120704" y="1619714"/>
                  </a:lnTo>
                  <a:lnTo>
                    <a:pt x="143865" y="1579488"/>
                  </a:lnTo>
                  <a:lnTo>
                    <a:pt x="168778" y="1540298"/>
                  </a:lnTo>
                  <a:lnTo>
                    <a:pt x="195378" y="1502205"/>
                  </a:lnTo>
                  <a:lnTo>
                    <a:pt x="223599" y="1465269"/>
                  </a:lnTo>
                  <a:lnTo>
                    <a:pt x="253375" y="1429552"/>
                  </a:lnTo>
                  <a:lnTo>
                    <a:pt x="284641" y="1395113"/>
                  </a:lnTo>
                  <a:lnTo>
                    <a:pt x="317331" y="1362013"/>
                  </a:lnTo>
                  <a:lnTo>
                    <a:pt x="351379" y="1330312"/>
                  </a:lnTo>
                  <a:lnTo>
                    <a:pt x="386720" y="1300071"/>
                  </a:lnTo>
                  <a:lnTo>
                    <a:pt x="423288" y="1271350"/>
                  </a:lnTo>
                  <a:lnTo>
                    <a:pt x="461018" y="1244210"/>
                  </a:lnTo>
                  <a:lnTo>
                    <a:pt x="499843" y="1218710"/>
                  </a:lnTo>
                  <a:lnTo>
                    <a:pt x="539698" y="1194913"/>
                  </a:lnTo>
                  <a:lnTo>
                    <a:pt x="580518" y="1172877"/>
                  </a:lnTo>
                  <a:lnTo>
                    <a:pt x="622237" y="1152664"/>
                  </a:lnTo>
                  <a:lnTo>
                    <a:pt x="664788" y="1134334"/>
                  </a:lnTo>
                  <a:lnTo>
                    <a:pt x="708107" y="1117948"/>
                  </a:lnTo>
                  <a:lnTo>
                    <a:pt x="752128" y="1103565"/>
                  </a:lnTo>
                  <a:lnTo>
                    <a:pt x="796786" y="1091246"/>
                  </a:lnTo>
                  <a:lnTo>
                    <a:pt x="842013" y="1081052"/>
                  </a:lnTo>
                  <a:lnTo>
                    <a:pt x="887746" y="1073044"/>
                  </a:lnTo>
                  <a:lnTo>
                    <a:pt x="933917" y="1067281"/>
                  </a:lnTo>
                  <a:lnTo>
                    <a:pt x="980463" y="1063824"/>
                  </a:lnTo>
                  <a:lnTo>
                    <a:pt x="1027862" y="1062184"/>
                  </a:lnTo>
                  <a:lnTo>
                    <a:pt x="1075614" y="1062203"/>
                  </a:lnTo>
                  <a:lnTo>
                    <a:pt x="1123640" y="1063588"/>
                  </a:lnTo>
                  <a:lnTo>
                    <a:pt x="1171858" y="1066042"/>
                  </a:lnTo>
                  <a:lnTo>
                    <a:pt x="1220189" y="1069271"/>
                  </a:lnTo>
                  <a:lnTo>
                    <a:pt x="1268553" y="1072979"/>
                  </a:lnTo>
                  <a:lnTo>
                    <a:pt x="1365057" y="1080650"/>
                  </a:lnTo>
                  <a:lnTo>
                    <a:pt x="1413037" y="1084023"/>
                  </a:lnTo>
                  <a:lnTo>
                    <a:pt x="1460729" y="1086694"/>
                  </a:lnTo>
                  <a:lnTo>
                    <a:pt x="1508052" y="1088367"/>
                  </a:lnTo>
                  <a:lnTo>
                    <a:pt x="1554927" y="1088747"/>
                  </a:lnTo>
                  <a:lnTo>
                    <a:pt x="1601272" y="1087539"/>
                  </a:lnTo>
                  <a:lnTo>
                    <a:pt x="1647009" y="1084447"/>
                  </a:lnTo>
                  <a:lnTo>
                    <a:pt x="1692057" y="1079176"/>
                  </a:lnTo>
                  <a:lnTo>
                    <a:pt x="1736336" y="1071431"/>
                  </a:lnTo>
                  <a:lnTo>
                    <a:pt x="1779765" y="1060917"/>
                  </a:lnTo>
                  <a:lnTo>
                    <a:pt x="1822264" y="1047338"/>
                  </a:lnTo>
                  <a:lnTo>
                    <a:pt x="1863753" y="1030398"/>
                  </a:lnTo>
                  <a:lnTo>
                    <a:pt x="1904153" y="1009803"/>
                  </a:lnTo>
                  <a:lnTo>
                    <a:pt x="1943382" y="985257"/>
                  </a:lnTo>
                  <a:lnTo>
                    <a:pt x="1982741" y="955119"/>
                  </a:lnTo>
                  <a:lnTo>
                    <a:pt x="2018633" y="921408"/>
                  </a:lnTo>
                  <a:lnTo>
                    <a:pt x="2820120" y="3923"/>
                  </a:lnTo>
                  <a:lnTo>
                    <a:pt x="2856262" y="9351"/>
                  </a:lnTo>
                  <a:lnTo>
                    <a:pt x="2887072" y="16895"/>
                  </a:lnTo>
                  <a:lnTo>
                    <a:pt x="2887072" y="2300285"/>
                  </a:lnTo>
                  <a:close/>
                </a:path>
                <a:path w="2887344" h="2300604">
                  <a:moveTo>
                    <a:pt x="1883152" y="641928"/>
                  </a:moveTo>
                  <a:lnTo>
                    <a:pt x="1847374" y="677861"/>
                  </a:lnTo>
                  <a:lnTo>
                    <a:pt x="1806537" y="706810"/>
                  </a:lnTo>
                  <a:lnTo>
                    <a:pt x="1760294" y="726669"/>
                  </a:lnTo>
                  <a:lnTo>
                    <a:pt x="1710488" y="737436"/>
                  </a:lnTo>
                  <a:lnTo>
                    <a:pt x="1658959" y="739109"/>
                  </a:lnTo>
                  <a:lnTo>
                    <a:pt x="1607550" y="731686"/>
                  </a:lnTo>
                  <a:lnTo>
                    <a:pt x="1558103" y="715164"/>
                  </a:lnTo>
                  <a:lnTo>
                    <a:pt x="1523097" y="695780"/>
                  </a:lnTo>
                  <a:lnTo>
                    <a:pt x="1468261" y="653242"/>
                  </a:lnTo>
                  <a:lnTo>
                    <a:pt x="1432170" y="606845"/>
                  </a:lnTo>
                  <a:lnTo>
                    <a:pt x="1413038" y="557986"/>
                  </a:lnTo>
                  <a:lnTo>
                    <a:pt x="1409079" y="508063"/>
                  </a:lnTo>
                  <a:lnTo>
                    <a:pt x="1412231" y="483140"/>
                  </a:lnTo>
                  <a:lnTo>
                    <a:pt x="1427683" y="434243"/>
                  </a:lnTo>
                  <a:lnTo>
                    <a:pt x="1453842" y="387778"/>
                  </a:lnTo>
                  <a:lnTo>
                    <a:pt x="1488923" y="345143"/>
                  </a:lnTo>
                  <a:lnTo>
                    <a:pt x="1531140" y="307736"/>
                  </a:lnTo>
                  <a:lnTo>
                    <a:pt x="1578706" y="276955"/>
                  </a:lnTo>
                  <a:lnTo>
                    <a:pt x="1629836" y="254199"/>
                  </a:lnTo>
                  <a:lnTo>
                    <a:pt x="1682743" y="240864"/>
                  </a:lnTo>
                  <a:lnTo>
                    <a:pt x="1709305" y="238168"/>
                  </a:lnTo>
                  <a:lnTo>
                    <a:pt x="1735642" y="238351"/>
                  </a:lnTo>
                  <a:lnTo>
                    <a:pt x="1786746" y="248056"/>
                  </a:lnTo>
                  <a:lnTo>
                    <a:pt x="1834269" y="271379"/>
                  </a:lnTo>
                  <a:lnTo>
                    <a:pt x="1876426" y="309716"/>
                  </a:lnTo>
                  <a:lnTo>
                    <a:pt x="1911429" y="364467"/>
                  </a:lnTo>
                  <a:lnTo>
                    <a:pt x="1936875" y="447762"/>
                  </a:lnTo>
                  <a:lnTo>
                    <a:pt x="1937760" y="499140"/>
                  </a:lnTo>
                  <a:lnTo>
                    <a:pt x="1928799" y="550203"/>
                  </a:lnTo>
                  <a:lnTo>
                    <a:pt x="1910445" y="598587"/>
                  </a:lnTo>
                  <a:lnTo>
                    <a:pt x="1883152" y="641928"/>
                  </a:lnTo>
                  <a:close/>
                </a:path>
                <a:path w="2887344" h="2300604">
                  <a:moveTo>
                    <a:pt x="2820120" y="3923"/>
                  </a:moveTo>
                  <a:lnTo>
                    <a:pt x="2051364" y="884535"/>
                  </a:lnTo>
                  <a:lnTo>
                    <a:pt x="2081237" y="844908"/>
                  </a:lnTo>
                  <a:lnTo>
                    <a:pt x="2108557" y="802937"/>
                  </a:lnTo>
                  <a:lnTo>
                    <a:pt x="2133626" y="759031"/>
                  </a:lnTo>
                  <a:lnTo>
                    <a:pt x="2156750" y="713598"/>
                  </a:lnTo>
                  <a:lnTo>
                    <a:pt x="2178232" y="667049"/>
                  </a:lnTo>
                  <a:lnTo>
                    <a:pt x="2198377" y="619792"/>
                  </a:lnTo>
                  <a:lnTo>
                    <a:pt x="2217488" y="572237"/>
                  </a:lnTo>
                  <a:lnTo>
                    <a:pt x="2253827" y="477868"/>
                  </a:lnTo>
                  <a:lnTo>
                    <a:pt x="2273364" y="430110"/>
                  </a:lnTo>
                  <a:lnTo>
                    <a:pt x="2294359" y="382561"/>
                  </a:lnTo>
                  <a:lnTo>
                    <a:pt x="2316997" y="335698"/>
                  </a:lnTo>
                  <a:lnTo>
                    <a:pt x="2341464" y="290000"/>
                  </a:lnTo>
                  <a:lnTo>
                    <a:pt x="2367946" y="245947"/>
                  </a:lnTo>
                  <a:lnTo>
                    <a:pt x="2396629" y="204016"/>
                  </a:lnTo>
                  <a:lnTo>
                    <a:pt x="2427699" y="164687"/>
                  </a:lnTo>
                  <a:lnTo>
                    <a:pt x="2461342" y="128437"/>
                  </a:lnTo>
                  <a:lnTo>
                    <a:pt x="2497744" y="95747"/>
                  </a:lnTo>
                  <a:lnTo>
                    <a:pt x="2537092" y="67093"/>
                  </a:lnTo>
                  <a:lnTo>
                    <a:pt x="2579570" y="42956"/>
                  </a:lnTo>
                  <a:lnTo>
                    <a:pt x="2625365" y="23813"/>
                  </a:lnTo>
                  <a:lnTo>
                    <a:pt x="2670638" y="10405"/>
                  </a:lnTo>
                  <a:lnTo>
                    <a:pt x="2716651" y="2573"/>
                  </a:lnTo>
                  <a:lnTo>
                    <a:pt x="2763118" y="0"/>
                  </a:lnTo>
                  <a:lnTo>
                    <a:pt x="2809750" y="2365"/>
                  </a:lnTo>
                  <a:lnTo>
                    <a:pt x="2820120" y="3923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178891" y="7912458"/>
              <a:ext cx="3109595" cy="2374900"/>
            </a:xfrm>
            <a:custGeom>
              <a:avLst/>
              <a:gdLst/>
              <a:ahLst/>
              <a:cxnLst/>
              <a:rect l="l" t="t" r="r" b="b"/>
              <a:pathLst>
                <a:path w="3109594" h="2374900">
                  <a:moveTo>
                    <a:pt x="2081414" y="472766"/>
                  </a:moveTo>
                  <a:lnTo>
                    <a:pt x="2072154" y="481890"/>
                  </a:lnTo>
                  <a:lnTo>
                    <a:pt x="2063167" y="488925"/>
                  </a:lnTo>
                  <a:lnTo>
                    <a:pt x="2054949" y="495077"/>
                  </a:lnTo>
                  <a:lnTo>
                    <a:pt x="2047997" y="501559"/>
                  </a:lnTo>
                  <a:lnTo>
                    <a:pt x="2008075" y="528899"/>
                  </a:lnTo>
                  <a:lnTo>
                    <a:pt x="1964408" y="548914"/>
                  </a:lnTo>
                  <a:lnTo>
                    <a:pt x="1918074" y="561530"/>
                  </a:lnTo>
                  <a:lnTo>
                    <a:pt x="1870150" y="566675"/>
                  </a:lnTo>
                  <a:lnTo>
                    <a:pt x="1821715" y="564275"/>
                  </a:lnTo>
                  <a:lnTo>
                    <a:pt x="1773846" y="554258"/>
                  </a:lnTo>
                  <a:lnTo>
                    <a:pt x="1727621" y="536550"/>
                  </a:lnTo>
                  <a:lnTo>
                    <a:pt x="1663104" y="498118"/>
                  </a:lnTo>
                  <a:lnTo>
                    <a:pt x="1616744" y="457140"/>
                  </a:lnTo>
                  <a:lnTo>
                    <a:pt x="1585864" y="415190"/>
                  </a:lnTo>
                  <a:lnTo>
                    <a:pt x="1567785" y="373841"/>
                  </a:lnTo>
                  <a:lnTo>
                    <a:pt x="1559831" y="334667"/>
                  </a:lnTo>
                  <a:lnTo>
                    <a:pt x="1559323" y="299241"/>
                  </a:lnTo>
                  <a:lnTo>
                    <a:pt x="1563585" y="269138"/>
                  </a:lnTo>
                  <a:lnTo>
                    <a:pt x="1576625" y="224975"/>
                  </a:lnTo>
                  <a:lnTo>
                    <a:pt x="1597574" y="182605"/>
                  </a:lnTo>
                  <a:lnTo>
                    <a:pt x="1625428" y="142787"/>
                  </a:lnTo>
                  <a:lnTo>
                    <a:pt x="1659183" y="106280"/>
                  </a:lnTo>
                  <a:lnTo>
                    <a:pt x="1697836" y="73844"/>
                  </a:lnTo>
                  <a:lnTo>
                    <a:pt x="1740382" y="46239"/>
                  </a:lnTo>
                  <a:lnTo>
                    <a:pt x="1785818" y="24223"/>
                  </a:lnTo>
                  <a:lnTo>
                    <a:pt x="1822894" y="11949"/>
                  </a:lnTo>
                  <a:lnTo>
                    <a:pt x="1689937" y="164252"/>
                  </a:lnTo>
                  <a:lnTo>
                    <a:pt x="1662508" y="199841"/>
                  </a:lnTo>
                  <a:lnTo>
                    <a:pt x="1642302" y="238049"/>
                  </a:lnTo>
                  <a:lnTo>
                    <a:pt x="1630495" y="277864"/>
                  </a:lnTo>
                  <a:lnTo>
                    <a:pt x="1627683" y="322974"/>
                  </a:lnTo>
                  <a:lnTo>
                    <a:pt x="1639375" y="366040"/>
                  </a:lnTo>
                  <a:lnTo>
                    <a:pt x="1665289" y="406019"/>
                  </a:lnTo>
                  <a:lnTo>
                    <a:pt x="1705142" y="441869"/>
                  </a:lnTo>
                  <a:lnTo>
                    <a:pt x="1758650" y="472549"/>
                  </a:lnTo>
                  <a:lnTo>
                    <a:pt x="1799990" y="489661"/>
                  </a:lnTo>
                  <a:lnTo>
                    <a:pt x="1844532" y="497837"/>
                  </a:lnTo>
                  <a:lnTo>
                    <a:pt x="1890204" y="497339"/>
                  </a:lnTo>
                  <a:lnTo>
                    <a:pt x="1934938" y="488431"/>
                  </a:lnTo>
                  <a:lnTo>
                    <a:pt x="1976663" y="471375"/>
                  </a:lnTo>
                  <a:lnTo>
                    <a:pt x="2013310" y="446436"/>
                  </a:lnTo>
                  <a:lnTo>
                    <a:pt x="2043438" y="413812"/>
                  </a:lnTo>
                  <a:lnTo>
                    <a:pt x="2150376" y="291314"/>
                  </a:lnTo>
                  <a:lnTo>
                    <a:pt x="2145877" y="331336"/>
                  </a:lnTo>
                  <a:lnTo>
                    <a:pt x="2132016" y="381073"/>
                  </a:lnTo>
                  <a:lnTo>
                    <a:pt x="2110393" y="428635"/>
                  </a:lnTo>
                  <a:lnTo>
                    <a:pt x="2081414" y="472766"/>
                  </a:lnTo>
                  <a:close/>
                </a:path>
                <a:path w="3109594" h="2374900">
                  <a:moveTo>
                    <a:pt x="2150376" y="291314"/>
                  </a:moveTo>
                  <a:lnTo>
                    <a:pt x="2043438" y="413812"/>
                  </a:lnTo>
                  <a:lnTo>
                    <a:pt x="2066761" y="375019"/>
                  </a:lnTo>
                  <a:lnTo>
                    <a:pt x="2082940" y="332288"/>
                  </a:lnTo>
                  <a:lnTo>
                    <a:pt x="2091634" y="287855"/>
                  </a:lnTo>
                  <a:lnTo>
                    <a:pt x="2092505" y="243952"/>
                  </a:lnTo>
                  <a:lnTo>
                    <a:pt x="2085212" y="202813"/>
                  </a:lnTo>
                  <a:lnTo>
                    <a:pt x="2060017" y="147005"/>
                  </a:lnTo>
                  <a:lnTo>
                    <a:pt x="2029787" y="107504"/>
                  </a:lnTo>
                  <a:lnTo>
                    <a:pt x="1996313" y="81732"/>
                  </a:lnTo>
                  <a:lnTo>
                    <a:pt x="1926792" y="61066"/>
                  </a:lnTo>
                  <a:lnTo>
                    <a:pt x="1894326" y="61016"/>
                  </a:lnTo>
                  <a:lnTo>
                    <a:pt x="1848399" y="68328"/>
                  </a:lnTo>
                  <a:lnTo>
                    <a:pt x="1803821" y="83319"/>
                  </a:lnTo>
                  <a:lnTo>
                    <a:pt x="1761769" y="104979"/>
                  </a:lnTo>
                  <a:lnTo>
                    <a:pt x="1723416" y="132294"/>
                  </a:lnTo>
                  <a:lnTo>
                    <a:pt x="1689937" y="164252"/>
                  </a:lnTo>
                  <a:lnTo>
                    <a:pt x="1822894" y="11949"/>
                  </a:lnTo>
                  <a:lnTo>
                    <a:pt x="1833140" y="8557"/>
                  </a:lnTo>
                  <a:lnTo>
                    <a:pt x="1881345" y="0"/>
                  </a:lnTo>
                  <a:lnTo>
                    <a:pt x="1929240" y="1276"/>
                  </a:lnTo>
                  <a:lnTo>
                    <a:pt x="1974415" y="11476"/>
                  </a:lnTo>
                  <a:lnTo>
                    <a:pt x="2016222" y="30179"/>
                  </a:lnTo>
                  <a:lnTo>
                    <a:pt x="2054014" y="56966"/>
                  </a:lnTo>
                  <a:lnTo>
                    <a:pt x="2087144" y="91417"/>
                  </a:lnTo>
                  <a:lnTo>
                    <a:pt x="2114965" y="133111"/>
                  </a:lnTo>
                  <a:lnTo>
                    <a:pt x="2136830" y="181628"/>
                  </a:lnTo>
                  <a:lnTo>
                    <a:pt x="2148690" y="230358"/>
                  </a:lnTo>
                  <a:lnTo>
                    <a:pt x="2151571" y="280679"/>
                  </a:lnTo>
                  <a:lnTo>
                    <a:pt x="2150376" y="291314"/>
                  </a:lnTo>
                  <a:close/>
                </a:path>
                <a:path w="3109594" h="2374900">
                  <a:moveTo>
                    <a:pt x="66754" y="2374540"/>
                  </a:moveTo>
                  <a:lnTo>
                    <a:pt x="0" y="2374540"/>
                  </a:lnTo>
                  <a:lnTo>
                    <a:pt x="488" y="2373007"/>
                  </a:lnTo>
                  <a:lnTo>
                    <a:pt x="17262" y="2329453"/>
                  </a:lnTo>
                  <a:lnTo>
                    <a:pt x="36601" y="2286953"/>
                  </a:lnTo>
                  <a:lnTo>
                    <a:pt x="58463" y="2245673"/>
                  </a:lnTo>
                  <a:lnTo>
                    <a:pt x="82807" y="2205784"/>
                  </a:lnTo>
                  <a:lnTo>
                    <a:pt x="109591" y="2167454"/>
                  </a:lnTo>
                  <a:lnTo>
                    <a:pt x="138773" y="2130851"/>
                  </a:lnTo>
                  <a:lnTo>
                    <a:pt x="170312" y="2096145"/>
                  </a:lnTo>
                  <a:lnTo>
                    <a:pt x="204167" y="2063502"/>
                  </a:lnTo>
                  <a:lnTo>
                    <a:pt x="238698" y="2034838"/>
                  </a:lnTo>
                  <a:lnTo>
                    <a:pt x="275019" y="2008112"/>
                  </a:lnTo>
                  <a:lnTo>
                    <a:pt x="313128" y="1983312"/>
                  </a:lnTo>
                  <a:lnTo>
                    <a:pt x="353024" y="1960423"/>
                  </a:lnTo>
                  <a:lnTo>
                    <a:pt x="383351" y="1945153"/>
                  </a:lnTo>
                  <a:lnTo>
                    <a:pt x="181307" y="2176596"/>
                  </a:lnTo>
                  <a:lnTo>
                    <a:pt x="152398" y="2213753"/>
                  </a:lnTo>
                  <a:lnTo>
                    <a:pt x="126205" y="2252922"/>
                  </a:lnTo>
                  <a:lnTo>
                    <a:pt x="102781" y="2293878"/>
                  </a:lnTo>
                  <a:lnTo>
                    <a:pt x="82177" y="2336394"/>
                  </a:lnTo>
                  <a:lnTo>
                    <a:pt x="66754" y="2374540"/>
                  </a:lnTo>
                  <a:close/>
                </a:path>
                <a:path w="3109594" h="2374900">
                  <a:moveTo>
                    <a:pt x="2513482" y="1628351"/>
                  </a:moveTo>
                  <a:lnTo>
                    <a:pt x="2484970" y="1660531"/>
                  </a:lnTo>
                  <a:lnTo>
                    <a:pt x="2454287" y="1690935"/>
                  </a:lnTo>
                  <a:lnTo>
                    <a:pt x="2421490" y="1719566"/>
                  </a:lnTo>
                  <a:lnTo>
                    <a:pt x="2386641" y="1746425"/>
                  </a:lnTo>
                  <a:lnTo>
                    <a:pt x="2349798" y="1771513"/>
                  </a:lnTo>
                  <a:lnTo>
                    <a:pt x="2311020" y="1794831"/>
                  </a:lnTo>
                  <a:lnTo>
                    <a:pt x="2270368" y="1816382"/>
                  </a:lnTo>
                  <a:lnTo>
                    <a:pt x="2227901" y="1836166"/>
                  </a:lnTo>
                  <a:lnTo>
                    <a:pt x="2183678" y="1854184"/>
                  </a:lnTo>
                  <a:lnTo>
                    <a:pt x="2137758" y="1870439"/>
                  </a:lnTo>
                  <a:lnTo>
                    <a:pt x="2090202" y="1884931"/>
                  </a:lnTo>
                  <a:lnTo>
                    <a:pt x="2041069" y="1897661"/>
                  </a:lnTo>
                  <a:lnTo>
                    <a:pt x="1990418" y="1908632"/>
                  </a:lnTo>
                  <a:lnTo>
                    <a:pt x="1938308" y="1917845"/>
                  </a:lnTo>
                  <a:lnTo>
                    <a:pt x="1884800" y="1925300"/>
                  </a:lnTo>
                  <a:lnTo>
                    <a:pt x="1829952" y="1930999"/>
                  </a:lnTo>
                  <a:lnTo>
                    <a:pt x="1773824" y="1934944"/>
                  </a:lnTo>
                  <a:lnTo>
                    <a:pt x="1722645" y="1936305"/>
                  </a:lnTo>
                  <a:lnTo>
                    <a:pt x="1671928" y="1936433"/>
                  </a:lnTo>
                  <a:lnTo>
                    <a:pt x="1621572" y="1935445"/>
                  </a:lnTo>
                  <a:lnTo>
                    <a:pt x="1571475" y="1933457"/>
                  </a:lnTo>
                  <a:lnTo>
                    <a:pt x="1521537" y="1930585"/>
                  </a:lnTo>
                  <a:lnTo>
                    <a:pt x="1471656" y="1926945"/>
                  </a:lnTo>
                  <a:lnTo>
                    <a:pt x="1421731" y="1922653"/>
                  </a:lnTo>
                  <a:lnTo>
                    <a:pt x="1371660" y="1917824"/>
                  </a:lnTo>
                  <a:lnTo>
                    <a:pt x="1321343" y="1912576"/>
                  </a:lnTo>
                  <a:lnTo>
                    <a:pt x="1222255" y="1904344"/>
                  </a:lnTo>
                  <a:lnTo>
                    <a:pt x="1172736" y="1900613"/>
                  </a:lnTo>
                  <a:lnTo>
                    <a:pt x="1123250" y="1897344"/>
                  </a:lnTo>
                  <a:lnTo>
                    <a:pt x="1073805" y="1894690"/>
                  </a:lnTo>
                  <a:lnTo>
                    <a:pt x="1024412" y="1892807"/>
                  </a:lnTo>
                  <a:lnTo>
                    <a:pt x="975082" y="1891847"/>
                  </a:lnTo>
                  <a:lnTo>
                    <a:pt x="917002" y="1892573"/>
                  </a:lnTo>
                  <a:lnTo>
                    <a:pt x="860511" y="1895049"/>
                  </a:lnTo>
                  <a:lnTo>
                    <a:pt x="805628" y="1899269"/>
                  </a:lnTo>
                  <a:lnTo>
                    <a:pt x="752372" y="1905224"/>
                  </a:lnTo>
                  <a:lnTo>
                    <a:pt x="700761" y="1912907"/>
                  </a:lnTo>
                  <a:lnTo>
                    <a:pt x="650815" y="1922310"/>
                  </a:lnTo>
                  <a:lnTo>
                    <a:pt x="602552" y="1933424"/>
                  </a:lnTo>
                  <a:lnTo>
                    <a:pt x="555992" y="1946244"/>
                  </a:lnTo>
                  <a:lnTo>
                    <a:pt x="511152" y="1960760"/>
                  </a:lnTo>
                  <a:lnTo>
                    <a:pt x="468053" y="1976965"/>
                  </a:lnTo>
                  <a:lnTo>
                    <a:pt x="426713" y="1994851"/>
                  </a:lnTo>
                  <a:lnTo>
                    <a:pt x="387151" y="2014410"/>
                  </a:lnTo>
                  <a:lnTo>
                    <a:pt x="349385" y="2035635"/>
                  </a:lnTo>
                  <a:lnTo>
                    <a:pt x="313436" y="2058518"/>
                  </a:lnTo>
                  <a:lnTo>
                    <a:pt x="279320" y="2083051"/>
                  </a:lnTo>
                  <a:lnTo>
                    <a:pt x="247059" y="2109227"/>
                  </a:lnTo>
                  <a:lnTo>
                    <a:pt x="212878" y="2141679"/>
                  </a:lnTo>
                  <a:lnTo>
                    <a:pt x="181307" y="2176596"/>
                  </a:lnTo>
                  <a:lnTo>
                    <a:pt x="383351" y="1945153"/>
                  </a:lnTo>
                  <a:lnTo>
                    <a:pt x="438177" y="1920332"/>
                  </a:lnTo>
                  <a:lnTo>
                    <a:pt x="483432" y="1903104"/>
                  </a:lnTo>
                  <a:lnTo>
                    <a:pt x="530470" y="1887736"/>
                  </a:lnTo>
                  <a:lnTo>
                    <a:pt x="579292" y="1874216"/>
                  </a:lnTo>
                  <a:lnTo>
                    <a:pt x="629896" y="1862531"/>
                  </a:lnTo>
                  <a:lnTo>
                    <a:pt x="682282" y="1852668"/>
                  </a:lnTo>
                  <a:lnTo>
                    <a:pt x="736448" y="1844614"/>
                  </a:lnTo>
                  <a:lnTo>
                    <a:pt x="792395" y="1838357"/>
                  </a:lnTo>
                  <a:lnTo>
                    <a:pt x="850120" y="1833883"/>
                  </a:lnTo>
                  <a:lnTo>
                    <a:pt x="909623" y="1831179"/>
                  </a:lnTo>
                  <a:lnTo>
                    <a:pt x="970903" y="1830234"/>
                  </a:lnTo>
                  <a:lnTo>
                    <a:pt x="1020721" y="1831160"/>
                  </a:lnTo>
                  <a:lnTo>
                    <a:pt x="1071371" y="1832958"/>
                  </a:lnTo>
                  <a:lnTo>
                    <a:pt x="1122535" y="1835495"/>
                  </a:lnTo>
                  <a:lnTo>
                    <a:pt x="1173895" y="1838637"/>
                  </a:lnTo>
                  <a:lnTo>
                    <a:pt x="1225133" y="1842252"/>
                  </a:lnTo>
                  <a:lnTo>
                    <a:pt x="1275929" y="1846206"/>
                  </a:lnTo>
                  <a:lnTo>
                    <a:pt x="1423821" y="1858321"/>
                  </a:lnTo>
                  <a:lnTo>
                    <a:pt x="1472821" y="1862021"/>
                  </a:lnTo>
                  <a:lnTo>
                    <a:pt x="1521907" y="1865388"/>
                  </a:lnTo>
                  <a:lnTo>
                    <a:pt x="1571108" y="1868310"/>
                  </a:lnTo>
                  <a:lnTo>
                    <a:pt x="1620454" y="1870676"/>
                  </a:lnTo>
                  <a:lnTo>
                    <a:pt x="1669973" y="1872376"/>
                  </a:lnTo>
                  <a:lnTo>
                    <a:pt x="1719694" y="1873298"/>
                  </a:lnTo>
                  <a:lnTo>
                    <a:pt x="1769646" y="1873331"/>
                  </a:lnTo>
                  <a:lnTo>
                    <a:pt x="1803550" y="1871510"/>
                  </a:lnTo>
                  <a:lnTo>
                    <a:pt x="1880169" y="1864446"/>
                  </a:lnTo>
                  <a:lnTo>
                    <a:pt x="1922089" y="1858778"/>
                  </a:lnTo>
                  <a:lnTo>
                    <a:pt x="1965889" y="1851403"/>
                  </a:lnTo>
                  <a:lnTo>
                    <a:pt x="2011170" y="1842107"/>
                  </a:lnTo>
                  <a:lnTo>
                    <a:pt x="2057538" y="1830678"/>
                  </a:lnTo>
                  <a:lnTo>
                    <a:pt x="2104595" y="1816903"/>
                  </a:lnTo>
                  <a:lnTo>
                    <a:pt x="2151945" y="1800570"/>
                  </a:lnTo>
                  <a:lnTo>
                    <a:pt x="2199191" y="1781465"/>
                  </a:lnTo>
                  <a:lnTo>
                    <a:pt x="2245937" y="1759376"/>
                  </a:lnTo>
                  <a:lnTo>
                    <a:pt x="2291785" y="1734091"/>
                  </a:lnTo>
                  <a:lnTo>
                    <a:pt x="2336341" y="1705395"/>
                  </a:lnTo>
                  <a:lnTo>
                    <a:pt x="2379207" y="1673078"/>
                  </a:lnTo>
                  <a:lnTo>
                    <a:pt x="2419986" y="1636925"/>
                  </a:lnTo>
                  <a:lnTo>
                    <a:pt x="2458282" y="1596725"/>
                  </a:lnTo>
                  <a:lnTo>
                    <a:pt x="2692664" y="1328239"/>
                  </a:lnTo>
                  <a:lnTo>
                    <a:pt x="2680415" y="1351757"/>
                  </a:lnTo>
                  <a:lnTo>
                    <a:pt x="2632727" y="1445380"/>
                  </a:lnTo>
                  <a:lnTo>
                    <a:pt x="2607074" y="1492683"/>
                  </a:lnTo>
                  <a:lnTo>
                    <a:pt x="2579171" y="1539402"/>
                  </a:lnTo>
                  <a:lnTo>
                    <a:pt x="2548235" y="1584852"/>
                  </a:lnTo>
                  <a:lnTo>
                    <a:pt x="2513482" y="1628351"/>
                  </a:lnTo>
                  <a:close/>
                </a:path>
                <a:path w="3109594" h="2374900">
                  <a:moveTo>
                    <a:pt x="2692664" y="1328239"/>
                  </a:moveTo>
                  <a:lnTo>
                    <a:pt x="2466487" y="1587326"/>
                  </a:lnTo>
                  <a:lnTo>
                    <a:pt x="2497825" y="1548398"/>
                  </a:lnTo>
                  <a:lnTo>
                    <a:pt x="2526536" y="1506947"/>
                  </a:lnTo>
                  <a:lnTo>
                    <a:pt x="2553124" y="1463183"/>
                  </a:lnTo>
                  <a:lnTo>
                    <a:pt x="2578097" y="1417318"/>
                  </a:lnTo>
                  <a:lnTo>
                    <a:pt x="2601959" y="1369564"/>
                  </a:lnTo>
                  <a:lnTo>
                    <a:pt x="2625215" y="1320131"/>
                  </a:lnTo>
                  <a:lnTo>
                    <a:pt x="2672650" y="1228914"/>
                  </a:lnTo>
                  <a:lnTo>
                    <a:pt x="2697351" y="1182177"/>
                  </a:lnTo>
                  <a:lnTo>
                    <a:pt x="2723349" y="1135777"/>
                  </a:lnTo>
                  <a:lnTo>
                    <a:pt x="2751123" y="1090530"/>
                  </a:lnTo>
                  <a:lnTo>
                    <a:pt x="2781784" y="1051872"/>
                  </a:lnTo>
                  <a:lnTo>
                    <a:pt x="2815628" y="1015630"/>
                  </a:lnTo>
                  <a:lnTo>
                    <a:pt x="2852251" y="982266"/>
                  </a:lnTo>
                  <a:lnTo>
                    <a:pt x="2891249" y="952242"/>
                  </a:lnTo>
                  <a:lnTo>
                    <a:pt x="2932220" y="926022"/>
                  </a:lnTo>
                  <a:lnTo>
                    <a:pt x="2974760" y="904065"/>
                  </a:lnTo>
                  <a:lnTo>
                    <a:pt x="3015222" y="888114"/>
                  </a:lnTo>
                  <a:lnTo>
                    <a:pt x="2833475" y="1096306"/>
                  </a:lnTo>
                  <a:lnTo>
                    <a:pt x="2802817" y="1135658"/>
                  </a:lnTo>
                  <a:lnTo>
                    <a:pt x="2775179" y="1176121"/>
                  </a:lnTo>
                  <a:lnTo>
                    <a:pt x="2750022" y="1218750"/>
                  </a:lnTo>
                  <a:lnTo>
                    <a:pt x="2726443" y="1262757"/>
                  </a:lnTo>
                  <a:lnTo>
                    <a:pt x="2692664" y="1328239"/>
                  </a:lnTo>
                  <a:close/>
                </a:path>
                <a:path w="3109594" h="2374900">
                  <a:moveTo>
                    <a:pt x="3109108" y="938366"/>
                  </a:moveTo>
                  <a:lnTo>
                    <a:pt x="3030690" y="955061"/>
                  </a:lnTo>
                  <a:lnTo>
                    <a:pt x="2987363" y="973648"/>
                  </a:lnTo>
                  <a:lnTo>
                    <a:pt x="2945387" y="997744"/>
                  </a:lnTo>
                  <a:lnTo>
                    <a:pt x="2905352" y="1026671"/>
                  </a:lnTo>
                  <a:lnTo>
                    <a:pt x="2867851" y="1059751"/>
                  </a:lnTo>
                  <a:lnTo>
                    <a:pt x="2833475" y="1096306"/>
                  </a:lnTo>
                  <a:lnTo>
                    <a:pt x="3015222" y="888114"/>
                  </a:lnTo>
                  <a:lnTo>
                    <a:pt x="3018466" y="886835"/>
                  </a:lnTo>
                  <a:lnTo>
                    <a:pt x="3062934" y="874794"/>
                  </a:lnTo>
                  <a:lnTo>
                    <a:pt x="3107762" y="868403"/>
                  </a:lnTo>
                  <a:lnTo>
                    <a:pt x="3109108" y="868395"/>
                  </a:lnTo>
                  <a:lnTo>
                    <a:pt x="3109108" y="938366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87109" y="6712902"/>
              <a:ext cx="6057899" cy="28765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401028" y="739726"/>
            <a:ext cx="6695440" cy="187515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40"/>
              </a:spcBef>
            </a:pPr>
            <a:r>
              <a:rPr dirty="0" sz="2950" spc="-45" b="1" i="1">
                <a:solidFill>
                  <a:srgbClr val="1B7378"/>
                </a:solidFill>
                <a:latin typeface="Trebuchet MS"/>
                <a:cs typeface="Trebuchet MS"/>
              </a:rPr>
              <a:t>WRITE </a:t>
            </a:r>
            <a:r>
              <a:rPr dirty="0" sz="2950" spc="204" b="1" i="1">
                <a:solidFill>
                  <a:srgbClr val="1B7378"/>
                </a:solidFill>
                <a:latin typeface="Trebuchet MS"/>
                <a:cs typeface="Trebuchet MS"/>
              </a:rPr>
              <a:t>A </a:t>
            </a:r>
            <a:r>
              <a:rPr dirty="0" sz="2950" spc="35" b="1" i="1">
                <a:solidFill>
                  <a:srgbClr val="1B7378"/>
                </a:solidFill>
                <a:latin typeface="Trebuchet MS"/>
                <a:cs typeface="Trebuchet MS"/>
              </a:rPr>
              <a:t>QUERY </a:t>
            </a:r>
            <a:r>
              <a:rPr dirty="0" sz="2950" spc="105" b="1" i="1">
                <a:solidFill>
                  <a:srgbClr val="1B7378"/>
                </a:solidFill>
                <a:latin typeface="Trebuchet MS"/>
                <a:cs typeface="Trebuchet MS"/>
              </a:rPr>
              <a:t>IN </a:t>
            </a:r>
            <a:r>
              <a:rPr dirty="0" sz="2950" spc="100" b="1" i="1">
                <a:solidFill>
                  <a:srgbClr val="1B7378"/>
                </a:solidFill>
                <a:latin typeface="Trebuchet MS"/>
                <a:cs typeface="Trebuchet MS"/>
              </a:rPr>
              <a:t>SQL </a:t>
            </a:r>
            <a:r>
              <a:rPr dirty="0" sz="2950" spc="-50" b="1" i="1">
                <a:solidFill>
                  <a:srgbClr val="1B7378"/>
                </a:solidFill>
                <a:latin typeface="Trebuchet MS"/>
                <a:cs typeface="Trebuchet MS"/>
              </a:rPr>
              <a:t>TO </a:t>
            </a:r>
            <a:r>
              <a:rPr dirty="0" sz="2950" spc="100" b="1" i="1">
                <a:solidFill>
                  <a:srgbClr val="1B7378"/>
                </a:solidFill>
                <a:latin typeface="Trebuchet MS"/>
                <a:cs typeface="Trebuchet MS"/>
              </a:rPr>
              <a:t>OBTAIN </a:t>
            </a:r>
            <a:r>
              <a:rPr dirty="0" sz="2950" spc="105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-45" b="1" i="1">
                <a:solidFill>
                  <a:srgbClr val="1B7378"/>
                </a:solidFill>
                <a:latin typeface="Trebuchet MS"/>
                <a:cs typeface="Trebuchet MS"/>
              </a:rPr>
              <a:t>THE</a:t>
            </a:r>
            <a:r>
              <a:rPr dirty="0" sz="2950" spc="-90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160" b="1" i="1">
                <a:solidFill>
                  <a:srgbClr val="1B7378"/>
                </a:solidFill>
                <a:latin typeface="Trebuchet MS"/>
                <a:cs typeface="Trebuchet MS"/>
              </a:rPr>
              <a:t>NAME</a:t>
            </a:r>
            <a:r>
              <a:rPr dirty="0" sz="2950" spc="-90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80" b="1" i="1">
                <a:solidFill>
                  <a:srgbClr val="1B7378"/>
                </a:solidFill>
                <a:latin typeface="Trebuchet MS"/>
                <a:cs typeface="Trebuchet MS"/>
              </a:rPr>
              <a:t>OF</a:t>
            </a:r>
            <a:r>
              <a:rPr dirty="0" sz="2950" spc="-90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-45" b="1" i="1">
                <a:solidFill>
                  <a:srgbClr val="1B7378"/>
                </a:solidFill>
                <a:latin typeface="Trebuchet MS"/>
                <a:cs typeface="Trebuchet MS"/>
              </a:rPr>
              <a:t>THE</a:t>
            </a:r>
            <a:r>
              <a:rPr dirty="0" sz="2950" spc="-90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155" b="1" i="1">
                <a:solidFill>
                  <a:srgbClr val="1B7378"/>
                </a:solidFill>
                <a:latin typeface="Trebuchet MS"/>
                <a:cs typeface="Trebuchet MS"/>
              </a:rPr>
              <a:t>PHYSICIANS</a:t>
            </a:r>
            <a:r>
              <a:rPr dirty="0" sz="2950" spc="-90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120" b="1" i="1">
                <a:solidFill>
                  <a:srgbClr val="1B7378"/>
                </a:solidFill>
                <a:latin typeface="Trebuchet MS"/>
                <a:cs typeface="Trebuchet MS"/>
              </a:rPr>
              <a:t>WHO </a:t>
            </a:r>
            <a:r>
              <a:rPr dirty="0" sz="2950" spc="-875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90" b="1" i="1">
                <a:solidFill>
                  <a:srgbClr val="1B7378"/>
                </a:solidFill>
                <a:latin typeface="Trebuchet MS"/>
                <a:cs typeface="Trebuchet MS"/>
              </a:rPr>
              <a:t>ARE </a:t>
            </a:r>
            <a:r>
              <a:rPr dirty="0" sz="2950" spc="-45" b="1" i="1">
                <a:solidFill>
                  <a:srgbClr val="1B7378"/>
                </a:solidFill>
                <a:latin typeface="Trebuchet MS"/>
                <a:cs typeface="Trebuchet MS"/>
              </a:rPr>
              <a:t>THE </a:t>
            </a:r>
            <a:r>
              <a:rPr dirty="0" sz="2950" spc="160" b="1" i="1">
                <a:solidFill>
                  <a:srgbClr val="1B7378"/>
                </a:solidFill>
                <a:latin typeface="Trebuchet MS"/>
                <a:cs typeface="Trebuchet MS"/>
              </a:rPr>
              <a:t>HEAD </a:t>
            </a:r>
            <a:r>
              <a:rPr dirty="0" sz="2950" spc="80" b="1" i="1">
                <a:solidFill>
                  <a:srgbClr val="1B7378"/>
                </a:solidFill>
                <a:latin typeface="Trebuchet MS"/>
                <a:cs typeface="Trebuchet MS"/>
              </a:rPr>
              <a:t>OF </a:t>
            </a:r>
            <a:r>
              <a:rPr dirty="0" sz="2950" spc="155" b="1" i="1">
                <a:solidFill>
                  <a:srgbClr val="1B7378"/>
                </a:solidFill>
                <a:latin typeface="Trebuchet MS"/>
                <a:cs typeface="Trebuchet MS"/>
              </a:rPr>
              <a:t>EACH </a:t>
            </a:r>
            <a:r>
              <a:rPr dirty="0" sz="2950" spc="160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25" b="1" i="1">
                <a:solidFill>
                  <a:srgbClr val="1B7378"/>
                </a:solidFill>
                <a:latin typeface="Trebuchet MS"/>
                <a:cs typeface="Trebuchet MS"/>
              </a:rPr>
              <a:t>DEPARTMENT.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401028" y="2621770"/>
            <a:ext cx="6566534" cy="165417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5"/>
              </a:spcBef>
              <a:tabLst>
                <a:tab pos="5644515" algn="l"/>
              </a:tabLst>
            </a:pPr>
            <a:r>
              <a:rPr dirty="0" sz="3050" spc="55">
                <a:latin typeface="Lucida Sans Unicode"/>
                <a:cs typeface="Lucida Sans Unicode"/>
              </a:rPr>
              <a:t>select </a:t>
            </a:r>
            <a:r>
              <a:rPr dirty="0" sz="3050" spc="-15">
                <a:latin typeface="Lucida Sans Unicode"/>
                <a:cs typeface="Lucida Sans Unicode"/>
              </a:rPr>
              <a:t>p.name </a:t>
            </a:r>
            <a:r>
              <a:rPr dirty="0" sz="3050" spc="-10">
                <a:latin typeface="Lucida Sans Unicode"/>
                <a:cs typeface="Lucida Sans Unicode"/>
              </a:rPr>
              <a:t>as </a:t>
            </a:r>
            <a:r>
              <a:rPr dirty="0" sz="3050" spc="-5">
                <a:latin typeface="Lucida Sans Unicode"/>
                <a:cs typeface="Lucida Sans Unicode"/>
              </a:rPr>
              <a:t>physician_name </a:t>
            </a:r>
            <a:r>
              <a:rPr dirty="0" sz="3050" spc="-155">
                <a:latin typeface="Lucida Sans Unicode"/>
                <a:cs typeface="Lucida Sans Unicode"/>
              </a:rPr>
              <a:t>, </a:t>
            </a:r>
            <a:r>
              <a:rPr dirty="0" sz="3050" spc="-950">
                <a:latin typeface="Lucida Sans Unicode"/>
                <a:cs typeface="Lucida Sans Unicode"/>
              </a:rPr>
              <a:t> </a:t>
            </a:r>
            <a:r>
              <a:rPr dirty="0" sz="3050" spc="45">
                <a:latin typeface="Lucida Sans Unicode"/>
                <a:cs typeface="Lucida Sans Unicode"/>
              </a:rPr>
              <a:t>d</a:t>
            </a:r>
            <a:r>
              <a:rPr dirty="0" sz="3050" spc="-165">
                <a:latin typeface="Lucida Sans Unicode"/>
                <a:cs typeface="Lucida Sans Unicode"/>
              </a:rPr>
              <a:t>.</a:t>
            </a:r>
            <a:r>
              <a:rPr dirty="0" sz="3050">
                <a:latin typeface="Lucida Sans Unicode"/>
                <a:cs typeface="Lucida Sans Unicode"/>
              </a:rPr>
              <a:t>n</a:t>
            </a:r>
            <a:r>
              <a:rPr dirty="0" sz="3050" spc="15">
                <a:latin typeface="Lucida Sans Unicode"/>
                <a:cs typeface="Lucida Sans Unicode"/>
              </a:rPr>
              <a:t>a</a:t>
            </a:r>
            <a:r>
              <a:rPr dirty="0" sz="3050" spc="-40">
                <a:latin typeface="Lucida Sans Unicode"/>
                <a:cs typeface="Lucida Sans Unicode"/>
              </a:rPr>
              <a:t>m</a:t>
            </a:r>
            <a:r>
              <a:rPr dirty="0" sz="3050" spc="60">
                <a:latin typeface="Lucida Sans Unicode"/>
                <a:cs typeface="Lucida Sans Unicode"/>
              </a:rPr>
              <a:t>e</a:t>
            </a:r>
            <a:r>
              <a:rPr dirty="0" sz="3050" spc="-215">
                <a:latin typeface="Lucida Sans Unicode"/>
                <a:cs typeface="Lucida Sans Unicode"/>
              </a:rPr>
              <a:t> </a:t>
            </a:r>
            <a:r>
              <a:rPr dirty="0" sz="3050" spc="15">
                <a:latin typeface="Lucida Sans Unicode"/>
                <a:cs typeface="Lucida Sans Unicode"/>
              </a:rPr>
              <a:t>a</a:t>
            </a:r>
            <a:r>
              <a:rPr dirty="0" sz="3050" spc="-30">
                <a:latin typeface="Lucida Sans Unicode"/>
                <a:cs typeface="Lucida Sans Unicode"/>
              </a:rPr>
              <a:t>s</a:t>
            </a:r>
            <a:r>
              <a:rPr dirty="0" sz="3050" spc="-215">
                <a:latin typeface="Lucida Sans Unicode"/>
                <a:cs typeface="Lucida Sans Unicode"/>
              </a:rPr>
              <a:t> </a:t>
            </a:r>
            <a:r>
              <a:rPr dirty="0" sz="3050" spc="45">
                <a:latin typeface="Lucida Sans Unicode"/>
                <a:cs typeface="Lucida Sans Unicode"/>
              </a:rPr>
              <a:t>d</a:t>
            </a:r>
            <a:r>
              <a:rPr dirty="0" sz="3050" spc="55">
                <a:latin typeface="Lucida Sans Unicode"/>
                <a:cs typeface="Lucida Sans Unicode"/>
              </a:rPr>
              <a:t>e</a:t>
            </a:r>
            <a:r>
              <a:rPr dirty="0" sz="3050" spc="40">
                <a:latin typeface="Lucida Sans Unicode"/>
                <a:cs typeface="Lucida Sans Unicode"/>
              </a:rPr>
              <a:t>p</a:t>
            </a:r>
            <a:r>
              <a:rPr dirty="0" sz="3050" spc="15">
                <a:latin typeface="Lucida Sans Unicode"/>
                <a:cs typeface="Lucida Sans Unicode"/>
              </a:rPr>
              <a:t>a</a:t>
            </a:r>
            <a:r>
              <a:rPr dirty="0" sz="3050" spc="20">
                <a:latin typeface="Lucida Sans Unicode"/>
                <a:cs typeface="Lucida Sans Unicode"/>
              </a:rPr>
              <a:t>r</a:t>
            </a:r>
            <a:r>
              <a:rPr dirty="0" sz="3050" spc="110">
                <a:latin typeface="Lucida Sans Unicode"/>
                <a:cs typeface="Lucida Sans Unicode"/>
              </a:rPr>
              <a:t>t</a:t>
            </a:r>
            <a:r>
              <a:rPr dirty="0" sz="3050" spc="-40">
                <a:latin typeface="Lucida Sans Unicode"/>
                <a:cs typeface="Lucida Sans Unicode"/>
              </a:rPr>
              <a:t>m</a:t>
            </a:r>
            <a:r>
              <a:rPr dirty="0" sz="3050" spc="55">
                <a:latin typeface="Lucida Sans Unicode"/>
                <a:cs typeface="Lucida Sans Unicode"/>
              </a:rPr>
              <a:t>e</a:t>
            </a:r>
            <a:r>
              <a:rPr dirty="0" sz="3050">
                <a:latin typeface="Lucida Sans Unicode"/>
                <a:cs typeface="Lucida Sans Unicode"/>
              </a:rPr>
              <a:t>n</a:t>
            </a:r>
            <a:r>
              <a:rPr dirty="0" sz="3050" spc="110">
                <a:latin typeface="Lucida Sans Unicode"/>
                <a:cs typeface="Lucida Sans Unicode"/>
              </a:rPr>
              <a:t>t</a:t>
            </a:r>
            <a:r>
              <a:rPr dirty="0" sz="3050" spc="-215">
                <a:latin typeface="Lucida Sans Unicode"/>
                <a:cs typeface="Lucida Sans Unicode"/>
              </a:rPr>
              <a:t>_</a:t>
            </a:r>
            <a:r>
              <a:rPr dirty="0" sz="3050">
                <a:latin typeface="Lucida Sans Unicode"/>
                <a:cs typeface="Lucida Sans Unicode"/>
              </a:rPr>
              <a:t>n</a:t>
            </a:r>
            <a:r>
              <a:rPr dirty="0" sz="3050" spc="15">
                <a:latin typeface="Lucida Sans Unicode"/>
                <a:cs typeface="Lucida Sans Unicode"/>
              </a:rPr>
              <a:t>a</a:t>
            </a:r>
            <a:r>
              <a:rPr dirty="0" sz="3050" spc="-40">
                <a:latin typeface="Lucida Sans Unicode"/>
                <a:cs typeface="Lucida Sans Unicode"/>
              </a:rPr>
              <a:t>m</a:t>
            </a:r>
            <a:r>
              <a:rPr dirty="0" sz="3050" spc="60">
                <a:latin typeface="Lucida Sans Unicode"/>
                <a:cs typeface="Lucida Sans Unicode"/>
              </a:rPr>
              <a:t>e</a:t>
            </a:r>
            <a:r>
              <a:rPr dirty="0" sz="3050">
                <a:latin typeface="Lucida Sans Unicode"/>
                <a:cs typeface="Lucida Sans Unicode"/>
              </a:rPr>
              <a:t>	</a:t>
            </a:r>
            <a:r>
              <a:rPr dirty="0" sz="3050" spc="45">
                <a:latin typeface="Lucida Sans Unicode"/>
                <a:cs typeface="Lucida Sans Unicode"/>
              </a:rPr>
              <a:t>f</a:t>
            </a:r>
            <a:r>
              <a:rPr dirty="0" sz="3050" spc="20">
                <a:latin typeface="Lucida Sans Unicode"/>
                <a:cs typeface="Lucida Sans Unicode"/>
              </a:rPr>
              <a:t>r</a:t>
            </a:r>
            <a:r>
              <a:rPr dirty="0" sz="3050" spc="15">
                <a:latin typeface="Lucida Sans Unicode"/>
                <a:cs typeface="Lucida Sans Unicode"/>
              </a:rPr>
              <a:t>o</a:t>
            </a:r>
            <a:r>
              <a:rPr dirty="0" sz="3050" spc="-20">
                <a:latin typeface="Lucida Sans Unicode"/>
                <a:cs typeface="Lucida Sans Unicode"/>
              </a:rPr>
              <a:t>m  </a:t>
            </a:r>
            <a:r>
              <a:rPr dirty="0" sz="3050" spc="15">
                <a:latin typeface="Lucida Sans Unicode"/>
                <a:cs typeface="Lucida Sans Unicode"/>
              </a:rPr>
              <a:t>physician</a:t>
            </a:r>
            <a:r>
              <a:rPr dirty="0" sz="3050" spc="-220">
                <a:latin typeface="Lucida Sans Unicode"/>
                <a:cs typeface="Lucida Sans Unicode"/>
              </a:rPr>
              <a:t> </a:t>
            </a:r>
            <a:r>
              <a:rPr dirty="0" sz="3050" spc="45">
                <a:latin typeface="Lucida Sans Unicode"/>
                <a:cs typeface="Lucida Sans Unicode"/>
              </a:rPr>
              <a:t>p</a:t>
            </a:r>
            <a:endParaRPr sz="30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484517" y="6217881"/>
            <a:ext cx="878205" cy="38100"/>
          </a:xfrm>
          <a:custGeom>
            <a:avLst/>
            <a:gdLst/>
            <a:ahLst/>
            <a:cxnLst/>
            <a:rect l="l" t="t" r="r" b="b"/>
            <a:pathLst>
              <a:path w="878204" h="38100">
                <a:moveTo>
                  <a:pt x="877962" y="38099"/>
                </a:moveTo>
                <a:lnTo>
                  <a:pt x="0" y="38099"/>
                </a:lnTo>
                <a:lnTo>
                  <a:pt x="0" y="0"/>
                </a:lnTo>
                <a:lnTo>
                  <a:pt x="877962" y="0"/>
                </a:lnTo>
                <a:lnTo>
                  <a:pt x="877962" y="38099"/>
                </a:lnTo>
                <a:close/>
              </a:path>
            </a:pathLst>
          </a:custGeom>
          <a:solidFill>
            <a:srgbClr val="1B73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401028" y="4250545"/>
            <a:ext cx="4761865" cy="2038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5"/>
              </a:spcBef>
            </a:pPr>
            <a:r>
              <a:rPr dirty="0" sz="3050" spc="-70">
                <a:solidFill>
                  <a:srgbClr val="1B7378"/>
                </a:solidFill>
                <a:latin typeface="Lucida Sans Unicode"/>
                <a:cs typeface="Lucida Sans Unicode"/>
              </a:rPr>
              <a:t>i</a:t>
            </a:r>
            <a:r>
              <a:rPr dirty="0" sz="3050">
                <a:solidFill>
                  <a:srgbClr val="1B7378"/>
                </a:solidFill>
                <a:latin typeface="Lucida Sans Unicode"/>
                <a:cs typeface="Lucida Sans Unicode"/>
              </a:rPr>
              <a:t>nn</a:t>
            </a:r>
            <a:r>
              <a:rPr dirty="0" sz="3050" spc="55">
                <a:solidFill>
                  <a:srgbClr val="1B7378"/>
                </a:solidFill>
                <a:latin typeface="Lucida Sans Unicode"/>
                <a:cs typeface="Lucida Sans Unicode"/>
              </a:rPr>
              <a:t>e</a:t>
            </a:r>
            <a:r>
              <a:rPr dirty="0" sz="3050" spc="25">
                <a:solidFill>
                  <a:srgbClr val="1B7378"/>
                </a:solidFill>
                <a:latin typeface="Lucida Sans Unicode"/>
                <a:cs typeface="Lucida Sans Unicode"/>
              </a:rPr>
              <a:t>r</a:t>
            </a:r>
            <a:r>
              <a:rPr dirty="0" sz="3050" spc="-215">
                <a:solidFill>
                  <a:srgbClr val="1B7378"/>
                </a:solidFill>
                <a:latin typeface="Lucida Sans Unicode"/>
                <a:cs typeface="Lucida Sans Unicode"/>
              </a:rPr>
              <a:t> </a:t>
            </a:r>
            <a:r>
              <a:rPr dirty="0" sz="3050" spc="-114">
                <a:solidFill>
                  <a:srgbClr val="1B7378"/>
                </a:solidFill>
                <a:latin typeface="Lucida Sans Unicode"/>
                <a:cs typeface="Lucida Sans Unicode"/>
              </a:rPr>
              <a:t>j</a:t>
            </a:r>
            <a:r>
              <a:rPr dirty="0" sz="3050" spc="15">
                <a:solidFill>
                  <a:srgbClr val="1B7378"/>
                </a:solidFill>
                <a:latin typeface="Lucida Sans Unicode"/>
                <a:cs typeface="Lucida Sans Unicode"/>
              </a:rPr>
              <a:t>o</a:t>
            </a:r>
            <a:r>
              <a:rPr dirty="0" sz="3050" spc="-70">
                <a:solidFill>
                  <a:srgbClr val="1B7378"/>
                </a:solidFill>
                <a:latin typeface="Lucida Sans Unicode"/>
                <a:cs typeface="Lucida Sans Unicode"/>
              </a:rPr>
              <a:t>i</a:t>
            </a:r>
            <a:r>
              <a:rPr dirty="0" sz="3050" spc="5">
                <a:solidFill>
                  <a:srgbClr val="1B7378"/>
                </a:solidFill>
                <a:latin typeface="Lucida Sans Unicode"/>
                <a:cs typeface="Lucida Sans Unicode"/>
              </a:rPr>
              <a:t>n</a:t>
            </a:r>
            <a:r>
              <a:rPr dirty="0" sz="3050" spc="-215">
                <a:solidFill>
                  <a:srgbClr val="1B7378"/>
                </a:solidFill>
                <a:latin typeface="Lucida Sans Unicode"/>
                <a:cs typeface="Lucida Sans Unicode"/>
              </a:rPr>
              <a:t> </a:t>
            </a:r>
            <a:r>
              <a:rPr dirty="0" sz="3050" spc="45">
                <a:solidFill>
                  <a:srgbClr val="1B7378"/>
                </a:solidFill>
                <a:latin typeface="Lucida Sans Unicode"/>
                <a:cs typeface="Lucida Sans Unicode"/>
              </a:rPr>
              <a:t>d</a:t>
            </a:r>
            <a:r>
              <a:rPr dirty="0" sz="3050" spc="55">
                <a:solidFill>
                  <a:srgbClr val="1B7378"/>
                </a:solidFill>
                <a:latin typeface="Lucida Sans Unicode"/>
                <a:cs typeface="Lucida Sans Unicode"/>
              </a:rPr>
              <a:t>e</a:t>
            </a:r>
            <a:r>
              <a:rPr dirty="0" sz="3050" spc="40">
                <a:solidFill>
                  <a:srgbClr val="1B7378"/>
                </a:solidFill>
                <a:latin typeface="Lucida Sans Unicode"/>
                <a:cs typeface="Lucida Sans Unicode"/>
              </a:rPr>
              <a:t>p</a:t>
            </a:r>
            <a:r>
              <a:rPr dirty="0" sz="3050" spc="15">
                <a:solidFill>
                  <a:srgbClr val="1B7378"/>
                </a:solidFill>
                <a:latin typeface="Lucida Sans Unicode"/>
                <a:cs typeface="Lucida Sans Unicode"/>
              </a:rPr>
              <a:t>a</a:t>
            </a:r>
            <a:r>
              <a:rPr dirty="0" sz="3050" spc="20">
                <a:solidFill>
                  <a:srgbClr val="1B7378"/>
                </a:solidFill>
                <a:latin typeface="Lucida Sans Unicode"/>
                <a:cs typeface="Lucida Sans Unicode"/>
              </a:rPr>
              <a:t>r</a:t>
            </a:r>
            <a:r>
              <a:rPr dirty="0" sz="3050" spc="110">
                <a:solidFill>
                  <a:srgbClr val="1B7378"/>
                </a:solidFill>
                <a:latin typeface="Lucida Sans Unicode"/>
                <a:cs typeface="Lucida Sans Unicode"/>
              </a:rPr>
              <a:t>t</a:t>
            </a:r>
            <a:r>
              <a:rPr dirty="0" sz="3050" spc="-40">
                <a:solidFill>
                  <a:srgbClr val="1B7378"/>
                </a:solidFill>
                <a:latin typeface="Lucida Sans Unicode"/>
                <a:cs typeface="Lucida Sans Unicode"/>
              </a:rPr>
              <a:t>m</a:t>
            </a:r>
            <a:r>
              <a:rPr dirty="0" sz="3050" spc="55">
                <a:solidFill>
                  <a:srgbClr val="1B7378"/>
                </a:solidFill>
                <a:latin typeface="Lucida Sans Unicode"/>
                <a:cs typeface="Lucida Sans Unicode"/>
              </a:rPr>
              <a:t>e</a:t>
            </a:r>
            <a:r>
              <a:rPr dirty="0" sz="3050">
                <a:solidFill>
                  <a:srgbClr val="1B7378"/>
                </a:solidFill>
                <a:latin typeface="Lucida Sans Unicode"/>
                <a:cs typeface="Lucida Sans Unicode"/>
              </a:rPr>
              <a:t>n</a:t>
            </a:r>
            <a:r>
              <a:rPr dirty="0" sz="3050" spc="114">
                <a:solidFill>
                  <a:srgbClr val="1B7378"/>
                </a:solidFill>
                <a:latin typeface="Lucida Sans Unicode"/>
                <a:cs typeface="Lucida Sans Unicode"/>
              </a:rPr>
              <a:t>t</a:t>
            </a:r>
            <a:r>
              <a:rPr dirty="0" sz="3050" spc="-215">
                <a:solidFill>
                  <a:srgbClr val="1B7378"/>
                </a:solidFill>
                <a:latin typeface="Lucida Sans Unicode"/>
                <a:cs typeface="Lucida Sans Unicode"/>
              </a:rPr>
              <a:t> </a:t>
            </a:r>
            <a:r>
              <a:rPr dirty="0" sz="3050" spc="30">
                <a:solidFill>
                  <a:srgbClr val="1B7378"/>
                </a:solidFill>
                <a:latin typeface="Lucida Sans Unicode"/>
                <a:cs typeface="Lucida Sans Unicode"/>
              </a:rPr>
              <a:t>d  </a:t>
            </a:r>
            <a:r>
              <a:rPr dirty="0" sz="3050" spc="10">
                <a:solidFill>
                  <a:srgbClr val="1B7378"/>
                </a:solidFill>
                <a:latin typeface="Lucida Sans Unicode"/>
                <a:cs typeface="Lucida Sans Unicode"/>
              </a:rPr>
              <a:t>on</a:t>
            </a:r>
            <a:r>
              <a:rPr dirty="0" sz="3050" spc="-225">
                <a:solidFill>
                  <a:srgbClr val="1B7378"/>
                </a:solidFill>
                <a:latin typeface="Lucida Sans Unicode"/>
                <a:cs typeface="Lucida Sans Unicode"/>
              </a:rPr>
              <a:t> </a:t>
            </a:r>
            <a:r>
              <a:rPr dirty="0" sz="3050" spc="-40">
                <a:solidFill>
                  <a:srgbClr val="1B7378"/>
                </a:solidFill>
                <a:latin typeface="Lucida Sans Unicode"/>
                <a:cs typeface="Lucida Sans Unicode"/>
              </a:rPr>
              <a:t>p.employeeid=d.head;</a:t>
            </a:r>
            <a:endParaRPr sz="3050">
              <a:latin typeface="Lucida Sans Unicode"/>
              <a:cs typeface="Lucida Sans Unicode"/>
            </a:endParaRPr>
          </a:p>
          <a:p>
            <a:pPr marL="186055">
              <a:lnSpc>
                <a:spcPct val="100000"/>
              </a:lnSpc>
              <a:spcBef>
                <a:spcPts val="3220"/>
              </a:spcBef>
            </a:pPr>
            <a:r>
              <a:rPr dirty="0" u="heavy" sz="3400" spc="-80">
                <a:solidFill>
                  <a:srgbClr val="1B7378"/>
                </a:solidFill>
                <a:uFill>
                  <a:solidFill>
                    <a:srgbClr val="1B7378"/>
                  </a:solidFill>
                </a:uFill>
                <a:latin typeface="Lucida Sans Unicode"/>
                <a:cs typeface="Lucida Sans Unicode"/>
              </a:rPr>
              <a:t>Out</a:t>
            </a:r>
            <a:r>
              <a:rPr dirty="0" sz="3400" spc="-80">
                <a:solidFill>
                  <a:srgbClr val="1B7378"/>
                </a:solidFill>
                <a:latin typeface="Lucida Sans Unicode"/>
                <a:cs typeface="Lucida Sans Unicode"/>
              </a:rPr>
              <a:t>put:-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09774" y="508608"/>
            <a:ext cx="6383126" cy="930858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0299700" cy="10287000"/>
            <a:chOff x="0" y="0"/>
            <a:chExt cx="102997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0299700" cy="10287000"/>
            </a:xfrm>
            <a:custGeom>
              <a:avLst/>
              <a:gdLst/>
              <a:ahLst/>
              <a:cxnLst/>
              <a:rect l="l" t="t" r="r" b="b"/>
              <a:pathLst>
                <a:path w="10299700" h="10287000">
                  <a:moveTo>
                    <a:pt x="10299510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0299510" y="0"/>
                  </a:lnTo>
                  <a:lnTo>
                    <a:pt x="10299510" y="10286999"/>
                  </a:lnTo>
                  <a:close/>
                </a:path>
              </a:pathLst>
            </a:custGeom>
            <a:solidFill>
              <a:srgbClr val="CAE7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937009"/>
              <a:ext cx="2931795" cy="2350135"/>
            </a:xfrm>
            <a:custGeom>
              <a:avLst/>
              <a:gdLst/>
              <a:ahLst/>
              <a:cxnLst/>
              <a:rect l="l" t="t" r="r" b="b"/>
              <a:pathLst>
                <a:path w="2931795" h="2350134">
                  <a:moveTo>
                    <a:pt x="0" y="2349989"/>
                  </a:moveTo>
                  <a:lnTo>
                    <a:pt x="0" y="23286"/>
                  </a:lnTo>
                  <a:lnTo>
                    <a:pt x="52442" y="12999"/>
                  </a:lnTo>
                  <a:lnTo>
                    <a:pt x="99788" y="6376"/>
                  </a:lnTo>
                  <a:lnTo>
                    <a:pt x="147317" y="2056"/>
                  </a:lnTo>
                  <a:lnTo>
                    <a:pt x="194946" y="0"/>
                  </a:lnTo>
                  <a:lnTo>
                    <a:pt x="242592" y="167"/>
                  </a:lnTo>
                  <a:lnTo>
                    <a:pt x="290172" y="2518"/>
                  </a:lnTo>
                  <a:lnTo>
                    <a:pt x="337604" y="7016"/>
                  </a:lnTo>
                  <a:lnTo>
                    <a:pt x="384805" y="13619"/>
                  </a:lnTo>
                  <a:lnTo>
                    <a:pt x="431692" y="22289"/>
                  </a:lnTo>
                  <a:lnTo>
                    <a:pt x="478182" y="32986"/>
                  </a:lnTo>
                  <a:lnTo>
                    <a:pt x="524192" y="45672"/>
                  </a:lnTo>
                  <a:lnTo>
                    <a:pt x="569641" y="60306"/>
                  </a:lnTo>
                  <a:lnTo>
                    <a:pt x="614444" y="76850"/>
                  </a:lnTo>
                  <a:lnTo>
                    <a:pt x="658519" y="95265"/>
                  </a:lnTo>
                  <a:lnTo>
                    <a:pt x="701783" y="115510"/>
                  </a:lnTo>
                  <a:lnTo>
                    <a:pt x="744154" y="137547"/>
                  </a:lnTo>
                  <a:lnTo>
                    <a:pt x="785549" y="161336"/>
                  </a:lnTo>
                  <a:lnTo>
                    <a:pt x="825885" y="186838"/>
                  </a:lnTo>
                  <a:lnTo>
                    <a:pt x="865079" y="214014"/>
                  </a:lnTo>
                  <a:lnTo>
                    <a:pt x="903048" y="242825"/>
                  </a:lnTo>
                  <a:lnTo>
                    <a:pt x="939710" y="273231"/>
                  </a:lnTo>
                  <a:lnTo>
                    <a:pt x="974981" y="305193"/>
                  </a:lnTo>
                  <a:lnTo>
                    <a:pt x="1008780" y="338671"/>
                  </a:lnTo>
                  <a:lnTo>
                    <a:pt x="1041023" y="373626"/>
                  </a:lnTo>
                  <a:lnTo>
                    <a:pt x="1071627" y="410020"/>
                  </a:lnTo>
                  <a:lnTo>
                    <a:pt x="1100510" y="447812"/>
                  </a:lnTo>
                  <a:lnTo>
                    <a:pt x="1127589" y="486963"/>
                  </a:lnTo>
                  <a:lnTo>
                    <a:pt x="1152781" y="527435"/>
                  </a:lnTo>
                  <a:lnTo>
                    <a:pt x="1176003" y="569187"/>
                  </a:lnTo>
                  <a:lnTo>
                    <a:pt x="1197173" y="612181"/>
                  </a:lnTo>
                  <a:lnTo>
                    <a:pt x="1216941" y="656686"/>
                  </a:lnTo>
                  <a:lnTo>
                    <a:pt x="1235265" y="702165"/>
                  </a:lnTo>
                  <a:lnTo>
                    <a:pt x="1252393" y="748428"/>
                  </a:lnTo>
                  <a:lnTo>
                    <a:pt x="1268576" y="795285"/>
                  </a:lnTo>
                  <a:lnTo>
                    <a:pt x="1284066" y="842548"/>
                  </a:lnTo>
                  <a:lnTo>
                    <a:pt x="1299112" y="890025"/>
                  </a:lnTo>
                  <a:lnTo>
                    <a:pt x="1328874" y="984865"/>
                  </a:lnTo>
                  <a:lnTo>
                    <a:pt x="1344092" y="1031848"/>
                  </a:lnTo>
                  <a:lnTo>
                    <a:pt x="1359867" y="1078287"/>
                  </a:lnTo>
                  <a:lnTo>
                    <a:pt x="1376451" y="1123992"/>
                  </a:lnTo>
                  <a:lnTo>
                    <a:pt x="1394094" y="1168774"/>
                  </a:lnTo>
                  <a:lnTo>
                    <a:pt x="1413046" y="1212441"/>
                  </a:lnTo>
                  <a:lnTo>
                    <a:pt x="1433558" y="1254806"/>
                  </a:lnTo>
                  <a:lnTo>
                    <a:pt x="1455880" y="1295677"/>
                  </a:lnTo>
                  <a:lnTo>
                    <a:pt x="1480262" y="1334865"/>
                  </a:lnTo>
                  <a:lnTo>
                    <a:pt x="1506956" y="1372181"/>
                  </a:lnTo>
                  <a:lnTo>
                    <a:pt x="1536210" y="1407434"/>
                  </a:lnTo>
                  <a:lnTo>
                    <a:pt x="1568277" y="1440435"/>
                  </a:lnTo>
                  <a:lnTo>
                    <a:pt x="1603406" y="1470993"/>
                  </a:lnTo>
                  <a:lnTo>
                    <a:pt x="1641847" y="1498920"/>
                  </a:lnTo>
                  <a:lnTo>
                    <a:pt x="1682216" y="1523002"/>
                  </a:lnTo>
                  <a:lnTo>
                    <a:pt x="1724366" y="1543073"/>
                  </a:lnTo>
                  <a:lnTo>
                    <a:pt x="1768084" y="1559484"/>
                  </a:lnTo>
                  <a:lnTo>
                    <a:pt x="2913135" y="1957167"/>
                  </a:lnTo>
                  <a:lnTo>
                    <a:pt x="2921770" y="1993340"/>
                  </a:lnTo>
                  <a:lnTo>
                    <a:pt x="2928729" y="2041576"/>
                  </a:lnTo>
                  <a:lnTo>
                    <a:pt x="2931628" y="2090680"/>
                  </a:lnTo>
                  <a:lnTo>
                    <a:pt x="2930660" y="2140255"/>
                  </a:lnTo>
                  <a:lnTo>
                    <a:pt x="2926017" y="2189906"/>
                  </a:lnTo>
                  <a:lnTo>
                    <a:pt x="2917893" y="2239236"/>
                  </a:lnTo>
                  <a:lnTo>
                    <a:pt x="2906481" y="2287851"/>
                  </a:lnTo>
                  <a:lnTo>
                    <a:pt x="2891974" y="2335353"/>
                  </a:lnTo>
                  <a:lnTo>
                    <a:pt x="2886434" y="2349989"/>
                  </a:lnTo>
                  <a:lnTo>
                    <a:pt x="0" y="2349989"/>
                  </a:lnTo>
                  <a:close/>
                </a:path>
                <a:path w="2931795" h="2350134">
                  <a:moveTo>
                    <a:pt x="1938500" y="1307479"/>
                  </a:moveTo>
                  <a:lnTo>
                    <a:pt x="1897680" y="1289427"/>
                  </a:lnTo>
                  <a:lnTo>
                    <a:pt x="1860222" y="1266197"/>
                  </a:lnTo>
                  <a:lnTo>
                    <a:pt x="1827522" y="1236436"/>
                  </a:lnTo>
                  <a:lnTo>
                    <a:pt x="1800028" y="1201248"/>
                  </a:lnTo>
                  <a:lnTo>
                    <a:pt x="1778187" y="1161736"/>
                  </a:lnTo>
                  <a:lnTo>
                    <a:pt x="1762446" y="1119006"/>
                  </a:lnTo>
                  <a:lnTo>
                    <a:pt x="1753251" y="1074161"/>
                  </a:lnTo>
                  <a:lnTo>
                    <a:pt x="1751050" y="1028304"/>
                  </a:lnTo>
                  <a:lnTo>
                    <a:pt x="1755878" y="988598"/>
                  </a:lnTo>
                  <a:lnTo>
                    <a:pt x="1774507" y="921401"/>
                  </a:lnTo>
                  <a:lnTo>
                    <a:pt x="1803408" y="869902"/>
                  </a:lnTo>
                  <a:lnTo>
                    <a:pt x="1840858" y="832758"/>
                  </a:lnTo>
                  <a:lnTo>
                    <a:pt x="1884959" y="808992"/>
                  </a:lnTo>
                  <a:lnTo>
                    <a:pt x="1933858" y="797534"/>
                  </a:lnTo>
                  <a:lnTo>
                    <a:pt x="1959527" y="796086"/>
                  </a:lnTo>
                  <a:lnTo>
                    <a:pt x="1985700" y="797314"/>
                  </a:lnTo>
                  <a:lnTo>
                    <a:pt x="2038632" y="807263"/>
                  </a:lnTo>
                  <a:lnTo>
                    <a:pt x="2090800" y="826313"/>
                  </a:lnTo>
                  <a:lnTo>
                    <a:pt x="2140350" y="853392"/>
                  </a:lnTo>
                  <a:lnTo>
                    <a:pt x="2185428" y="887433"/>
                  </a:lnTo>
                  <a:lnTo>
                    <a:pt x="2224180" y="927365"/>
                  </a:lnTo>
                  <a:lnTo>
                    <a:pt x="2254752" y="972119"/>
                  </a:lnTo>
                  <a:lnTo>
                    <a:pt x="2275291" y="1020626"/>
                  </a:lnTo>
                  <a:lnTo>
                    <a:pt x="2283942" y="1071816"/>
                  </a:lnTo>
                  <a:lnTo>
                    <a:pt x="2283230" y="1098083"/>
                  </a:lnTo>
                  <a:lnTo>
                    <a:pt x="2270574" y="1151293"/>
                  </a:lnTo>
                  <a:lnTo>
                    <a:pt x="2241395" y="1204513"/>
                  </a:lnTo>
                  <a:lnTo>
                    <a:pt x="2193840" y="1256674"/>
                  </a:lnTo>
                  <a:lnTo>
                    <a:pt x="2157679" y="1282584"/>
                  </a:lnTo>
                  <a:lnTo>
                    <a:pt x="2116923" y="1301917"/>
                  </a:lnTo>
                  <a:lnTo>
                    <a:pt x="2073100" y="1314373"/>
                  </a:lnTo>
                  <a:lnTo>
                    <a:pt x="2027737" y="1319652"/>
                  </a:lnTo>
                  <a:lnTo>
                    <a:pt x="1982361" y="1317454"/>
                  </a:lnTo>
                  <a:lnTo>
                    <a:pt x="1938500" y="1307479"/>
                  </a:lnTo>
                  <a:close/>
                </a:path>
                <a:path w="2931795" h="2350134">
                  <a:moveTo>
                    <a:pt x="2913135" y="1957167"/>
                  </a:moveTo>
                  <a:lnTo>
                    <a:pt x="1768084" y="1559484"/>
                  </a:lnTo>
                  <a:lnTo>
                    <a:pt x="1813154" y="1572588"/>
                  </a:lnTo>
                  <a:lnTo>
                    <a:pt x="1859363" y="1582736"/>
                  </a:lnTo>
                  <a:lnTo>
                    <a:pt x="1906494" y="1590278"/>
                  </a:lnTo>
                  <a:lnTo>
                    <a:pt x="1954334" y="1595566"/>
                  </a:lnTo>
                  <a:lnTo>
                    <a:pt x="2002668" y="1598952"/>
                  </a:lnTo>
                  <a:lnTo>
                    <a:pt x="2051282" y="1600787"/>
                  </a:lnTo>
                  <a:lnTo>
                    <a:pt x="2099960" y="1601423"/>
                  </a:lnTo>
                  <a:lnTo>
                    <a:pt x="2148489" y="1601210"/>
                  </a:lnTo>
                  <a:lnTo>
                    <a:pt x="2244239" y="1599645"/>
                  </a:lnTo>
                  <a:lnTo>
                    <a:pt x="2293126" y="1599837"/>
                  </a:lnTo>
                  <a:lnTo>
                    <a:pt x="2342347" y="1601257"/>
                  </a:lnTo>
                  <a:lnTo>
                    <a:pt x="2391599" y="1604187"/>
                  </a:lnTo>
                  <a:lnTo>
                    <a:pt x="2440579" y="1608912"/>
                  </a:lnTo>
                  <a:lnTo>
                    <a:pt x="2488986" y="1615715"/>
                  </a:lnTo>
                  <a:lnTo>
                    <a:pt x="2536517" y="1624880"/>
                  </a:lnTo>
                  <a:lnTo>
                    <a:pt x="2582869" y="1636692"/>
                  </a:lnTo>
                  <a:lnTo>
                    <a:pt x="2627741" y="1651433"/>
                  </a:lnTo>
                  <a:lnTo>
                    <a:pt x="2670830" y="1669389"/>
                  </a:lnTo>
                  <a:lnTo>
                    <a:pt x="2711834" y="1690842"/>
                  </a:lnTo>
                  <a:lnTo>
                    <a:pt x="2750450" y="1716078"/>
                  </a:lnTo>
                  <a:lnTo>
                    <a:pt x="2786377" y="1745378"/>
                  </a:lnTo>
                  <a:lnTo>
                    <a:pt x="2819311" y="1779029"/>
                  </a:lnTo>
                  <a:lnTo>
                    <a:pt x="2849468" y="1816989"/>
                  </a:lnTo>
                  <a:lnTo>
                    <a:pt x="2874599" y="1857796"/>
                  </a:lnTo>
                  <a:lnTo>
                    <a:pt x="2894898" y="1901054"/>
                  </a:lnTo>
                  <a:lnTo>
                    <a:pt x="2910557" y="1946368"/>
                  </a:lnTo>
                  <a:lnTo>
                    <a:pt x="2913135" y="1957167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7992404"/>
              <a:ext cx="2566670" cy="2294890"/>
            </a:xfrm>
            <a:custGeom>
              <a:avLst/>
              <a:gdLst/>
              <a:ahLst/>
              <a:cxnLst/>
              <a:rect l="l" t="t" r="r" b="b"/>
              <a:pathLst>
                <a:path w="2566670" h="2294890">
                  <a:moveTo>
                    <a:pt x="2168297" y="1138163"/>
                  </a:moveTo>
                  <a:lnTo>
                    <a:pt x="2156051" y="1132850"/>
                  </a:lnTo>
                  <a:lnTo>
                    <a:pt x="2145901" y="1126994"/>
                  </a:lnTo>
                  <a:lnTo>
                    <a:pt x="2136885" y="1121532"/>
                  </a:lnTo>
                  <a:lnTo>
                    <a:pt x="2128043" y="1117402"/>
                  </a:lnTo>
                  <a:lnTo>
                    <a:pt x="2086675" y="1089889"/>
                  </a:lnTo>
                  <a:lnTo>
                    <a:pt x="2050844" y="1055996"/>
                  </a:lnTo>
                  <a:lnTo>
                    <a:pt x="2021033" y="1016721"/>
                  </a:lnTo>
                  <a:lnTo>
                    <a:pt x="1997726" y="973063"/>
                  </a:lnTo>
                  <a:lnTo>
                    <a:pt x="1981407" y="926020"/>
                  </a:lnTo>
                  <a:lnTo>
                    <a:pt x="1972559" y="876590"/>
                  </a:lnTo>
                  <a:lnTo>
                    <a:pt x="1971666" y="825772"/>
                  </a:lnTo>
                  <a:lnTo>
                    <a:pt x="1981438" y="758168"/>
                  </a:lnTo>
                  <a:lnTo>
                    <a:pt x="1998648" y="703239"/>
                  </a:lnTo>
                  <a:lnTo>
                    <a:pt x="2021603" y="659682"/>
                  </a:lnTo>
                  <a:lnTo>
                    <a:pt x="2048609" y="626193"/>
                  </a:lnTo>
                  <a:lnTo>
                    <a:pt x="2077974" y="601469"/>
                  </a:lnTo>
                  <a:lnTo>
                    <a:pt x="2137011" y="573105"/>
                  </a:lnTo>
                  <a:lnTo>
                    <a:pt x="2205574" y="562386"/>
                  </a:lnTo>
                  <a:lnTo>
                    <a:pt x="2249019" y="564626"/>
                  </a:lnTo>
                  <a:lnTo>
                    <a:pt x="2292824" y="573093"/>
                  </a:lnTo>
                  <a:lnTo>
                    <a:pt x="2336180" y="587303"/>
                  </a:lnTo>
                  <a:lnTo>
                    <a:pt x="2378279" y="606772"/>
                  </a:lnTo>
                  <a:lnTo>
                    <a:pt x="2418312" y="631017"/>
                  </a:lnTo>
                  <a:lnTo>
                    <a:pt x="2455473" y="659552"/>
                  </a:lnTo>
                  <a:lnTo>
                    <a:pt x="2488951" y="691894"/>
                  </a:lnTo>
                  <a:lnTo>
                    <a:pt x="2507697" y="714957"/>
                  </a:lnTo>
                  <a:lnTo>
                    <a:pt x="2311704" y="646888"/>
                  </a:lnTo>
                  <a:lnTo>
                    <a:pt x="2267279" y="634438"/>
                  </a:lnTo>
                  <a:lnTo>
                    <a:pt x="2223135" y="629874"/>
                  </a:lnTo>
                  <a:lnTo>
                    <a:pt x="2180688" y="633924"/>
                  </a:lnTo>
                  <a:lnTo>
                    <a:pt x="2143493" y="645209"/>
                  </a:lnTo>
                  <a:lnTo>
                    <a:pt x="2084972" y="694762"/>
                  </a:lnTo>
                  <a:lnTo>
                    <a:pt x="2065042" y="731563"/>
                  </a:lnTo>
                  <a:lnTo>
                    <a:pt x="2051008" y="777773"/>
                  </a:lnTo>
                  <a:lnTo>
                    <a:pt x="2044528" y="830735"/>
                  </a:lnTo>
                  <a:lnTo>
                    <a:pt x="2044112" y="876674"/>
                  </a:lnTo>
                  <a:lnTo>
                    <a:pt x="2053436" y="922228"/>
                  </a:lnTo>
                  <a:lnTo>
                    <a:pt x="2071453" y="965527"/>
                  </a:lnTo>
                  <a:lnTo>
                    <a:pt x="2097118" y="1004702"/>
                  </a:lnTo>
                  <a:lnTo>
                    <a:pt x="2129386" y="1037883"/>
                  </a:lnTo>
                  <a:lnTo>
                    <a:pt x="2167210" y="1063199"/>
                  </a:lnTo>
                  <a:lnTo>
                    <a:pt x="2209847" y="1079357"/>
                  </a:lnTo>
                  <a:lnTo>
                    <a:pt x="2367568" y="1134134"/>
                  </a:lnTo>
                  <a:lnTo>
                    <a:pt x="2327730" y="1145223"/>
                  </a:lnTo>
                  <a:lnTo>
                    <a:pt x="2275045" y="1151128"/>
                  </a:lnTo>
                  <a:lnTo>
                    <a:pt x="2221450" y="1148807"/>
                  </a:lnTo>
                  <a:lnTo>
                    <a:pt x="2168297" y="1138163"/>
                  </a:lnTo>
                  <a:close/>
                </a:path>
                <a:path w="2566670" h="2294890">
                  <a:moveTo>
                    <a:pt x="2367568" y="1134134"/>
                  </a:moveTo>
                  <a:lnTo>
                    <a:pt x="2209847" y="1079357"/>
                  </a:lnTo>
                  <a:lnTo>
                    <a:pt x="2255746" y="1086665"/>
                  </a:lnTo>
                  <a:lnTo>
                    <a:pt x="2302649" y="1085658"/>
                  </a:lnTo>
                  <a:lnTo>
                    <a:pt x="2348299" y="1076871"/>
                  </a:lnTo>
                  <a:lnTo>
                    <a:pt x="2390439" y="1060836"/>
                  </a:lnTo>
                  <a:lnTo>
                    <a:pt x="2426811" y="1038090"/>
                  </a:lnTo>
                  <a:lnTo>
                    <a:pt x="2470276" y="992663"/>
                  </a:lnTo>
                  <a:lnTo>
                    <a:pt x="2496278" y="948705"/>
                  </a:lnTo>
                  <a:lnTo>
                    <a:pt x="2507961" y="906931"/>
                  </a:lnTo>
                  <a:lnTo>
                    <a:pt x="2508467" y="868055"/>
                  </a:lnTo>
                  <a:lnTo>
                    <a:pt x="2500937" y="832793"/>
                  </a:lnTo>
                  <a:lnTo>
                    <a:pt x="2463911" y="760934"/>
                  </a:lnTo>
                  <a:lnTo>
                    <a:pt x="2432514" y="724245"/>
                  </a:lnTo>
                  <a:lnTo>
                    <a:pt x="2395736" y="692521"/>
                  </a:lnTo>
                  <a:lnTo>
                    <a:pt x="2354995" y="666492"/>
                  </a:lnTo>
                  <a:lnTo>
                    <a:pt x="2311704" y="646888"/>
                  </a:lnTo>
                  <a:lnTo>
                    <a:pt x="2507697" y="714957"/>
                  </a:lnTo>
                  <a:lnTo>
                    <a:pt x="2517940" y="727558"/>
                  </a:lnTo>
                  <a:lnTo>
                    <a:pt x="2541630" y="766061"/>
                  </a:lnTo>
                  <a:lnTo>
                    <a:pt x="2558811" y="812158"/>
                  </a:lnTo>
                  <a:lnTo>
                    <a:pt x="2566450" y="859093"/>
                  </a:lnTo>
                  <a:lnTo>
                    <a:pt x="2564698" y="906087"/>
                  </a:lnTo>
                  <a:lnTo>
                    <a:pt x="2553722" y="952300"/>
                  </a:lnTo>
                  <a:lnTo>
                    <a:pt x="2533628" y="997143"/>
                  </a:lnTo>
                  <a:lnTo>
                    <a:pt x="2504612" y="1039649"/>
                  </a:lnTo>
                  <a:lnTo>
                    <a:pt x="2466811" y="1079105"/>
                  </a:lnTo>
                  <a:lnTo>
                    <a:pt x="2424965" y="1109116"/>
                  </a:lnTo>
                  <a:lnTo>
                    <a:pt x="2378154" y="1131187"/>
                  </a:lnTo>
                  <a:lnTo>
                    <a:pt x="2367568" y="1134134"/>
                  </a:lnTo>
                  <a:close/>
                </a:path>
                <a:path w="2566670" h="2294890">
                  <a:moveTo>
                    <a:pt x="1233876" y="1993454"/>
                  </a:moveTo>
                  <a:lnTo>
                    <a:pt x="1192283" y="1978664"/>
                  </a:lnTo>
                  <a:lnTo>
                    <a:pt x="1151545" y="1961125"/>
                  </a:lnTo>
                  <a:lnTo>
                    <a:pt x="1111685" y="1940893"/>
                  </a:lnTo>
                  <a:lnTo>
                    <a:pt x="1072723" y="1918025"/>
                  </a:lnTo>
                  <a:lnTo>
                    <a:pt x="1034682" y="1892578"/>
                  </a:lnTo>
                  <a:lnTo>
                    <a:pt x="997583" y="1864610"/>
                  </a:lnTo>
                  <a:lnTo>
                    <a:pt x="961447" y="1834177"/>
                  </a:lnTo>
                  <a:lnTo>
                    <a:pt x="926297" y="1801338"/>
                  </a:lnTo>
                  <a:lnTo>
                    <a:pt x="892153" y="1766148"/>
                  </a:lnTo>
                  <a:lnTo>
                    <a:pt x="859037" y="1728666"/>
                  </a:lnTo>
                  <a:lnTo>
                    <a:pt x="826971" y="1688948"/>
                  </a:lnTo>
                  <a:lnTo>
                    <a:pt x="795976" y="1647052"/>
                  </a:lnTo>
                  <a:lnTo>
                    <a:pt x="766074" y="1603035"/>
                  </a:lnTo>
                  <a:lnTo>
                    <a:pt x="737287" y="1556953"/>
                  </a:lnTo>
                  <a:lnTo>
                    <a:pt x="709635" y="1508865"/>
                  </a:lnTo>
                  <a:lnTo>
                    <a:pt x="683140" y="1458826"/>
                  </a:lnTo>
                  <a:lnTo>
                    <a:pt x="657825" y="1406896"/>
                  </a:lnTo>
                  <a:lnTo>
                    <a:pt x="636872" y="1358684"/>
                  </a:lnTo>
                  <a:lnTo>
                    <a:pt x="617269" y="1310439"/>
                  </a:lnTo>
                  <a:lnTo>
                    <a:pt x="598868" y="1262109"/>
                  </a:lnTo>
                  <a:lnTo>
                    <a:pt x="581519" y="1213642"/>
                  </a:lnTo>
                  <a:lnTo>
                    <a:pt x="565072" y="1164987"/>
                  </a:lnTo>
                  <a:lnTo>
                    <a:pt x="549379" y="1116090"/>
                  </a:lnTo>
                  <a:lnTo>
                    <a:pt x="534290" y="1066902"/>
                  </a:lnTo>
                  <a:lnTo>
                    <a:pt x="519655" y="1017368"/>
                  </a:lnTo>
                  <a:lnTo>
                    <a:pt x="505325" y="967439"/>
                  </a:lnTo>
                  <a:lnTo>
                    <a:pt x="475104" y="869922"/>
                  </a:lnTo>
                  <a:lnTo>
                    <a:pt x="459637" y="821337"/>
                  </a:lnTo>
                  <a:lnTo>
                    <a:pt x="443742" y="772958"/>
                  </a:lnTo>
                  <a:lnTo>
                    <a:pt x="427276" y="724856"/>
                  </a:lnTo>
                  <a:lnTo>
                    <a:pt x="410098" y="677100"/>
                  </a:lnTo>
                  <a:lnTo>
                    <a:pt x="392064" y="629758"/>
                  </a:lnTo>
                  <a:lnTo>
                    <a:pt x="369065" y="574731"/>
                  </a:lnTo>
                  <a:lnTo>
                    <a:pt x="345008" y="521891"/>
                  </a:lnTo>
                  <a:lnTo>
                    <a:pt x="319909" y="471250"/>
                  </a:lnTo>
                  <a:lnTo>
                    <a:pt x="293783" y="422826"/>
                  </a:lnTo>
                  <a:lnTo>
                    <a:pt x="266643" y="376631"/>
                  </a:lnTo>
                  <a:lnTo>
                    <a:pt x="238505" y="332683"/>
                  </a:lnTo>
                  <a:lnTo>
                    <a:pt x="209383" y="290995"/>
                  </a:lnTo>
                  <a:lnTo>
                    <a:pt x="179292" y="251583"/>
                  </a:lnTo>
                  <a:lnTo>
                    <a:pt x="148247" y="214461"/>
                  </a:lnTo>
                  <a:lnTo>
                    <a:pt x="116261" y="179646"/>
                  </a:lnTo>
                  <a:lnTo>
                    <a:pt x="83351" y="147150"/>
                  </a:lnTo>
                  <a:lnTo>
                    <a:pt x="49530" y="116991"/>
                  </a:lnTo>
                  <a:lnTo>
                    <a:pt x="14813" y="89182"/>
                  </a:lnTo>
                  <a:lnTo>
                    <a:pt x="0" y="78595"/>
                  </a:lnTo>
                  <a:lnTo>
                    <a:pt x="0" y="0"/>
                  </a:lnTo>
                  <a:lnTo>
                    <a:pt x="44043" y="29659"/>
                  </a:lnTo>
                  <a:lnTo>
                    <a:pt x="79197" y="56669"/>
                  </a:lnTo>
                  <a:lnTo>
                    <a:pt x="113355" y="85834"/>
                  </a:lnTo>
                  <a:lnTo>
                    <a:pt x="146526" y="117148"/>
                  </a:lnTo>
                  <a:lnTo>
                    <a:pt x="178721" y="150607"/>
                  </a:lnTo>
                  <a:lnTo>
                    <a:pt x="209948" y="186207"/>
                  </a:lnTo>
                  <a:lnTo>
                    <a:pt x="240219" y="223942"/>
                  </a:lnTo>
                  <a:lnTo>
                    <a:pt x="269542" y="263807"/>
                  </a:lnTo>
                  <a:lnTo>
                    <a:pt x="297929" y="305798"/>
                  </a:lnTo>
                  <a:lnTo>
                    <a:pt x="325388" y="349910"/>
                  </a:lnTo>
                  <a:lnTo>
                    <a:pt x="351931" y="396138"/>
                  </a:lnTo>
                  <a:lnTo>
                    <a:pt x="377566" y="444477"/>
                  </a:lnTo>
                  <a:lnTo>
                    <a:pt x="402304" y="494922"/>
                  </a:lnTo>
                  <a:lnTo>
                    <a:pt x="426155" y="547469"/>
                  </a:lnTo>
                  <a:lnTo>
                    <a:pt x="449129" y="602113"/>
                  </a:lnTo>
                  <a:lnTo>
                    <a:pt x="467382" y="649906"/>
                  </a:lnTo>
                  <a:lnTo>
                    <a:pt x="485124" y="698828"/>
                  </a:lnTo>
                  <a:lnTo>
                    <a:pt x="502361" y="748522"/>
                  </a:lnTo>
                  <a:lnTo>
                    <a:pt x="519097" y="798635"/>
                  </a:lnTo>
                  <a:lnTo>
                    <a:pt x="535335" y="848813"/>
                  </a:lnTo>
                  <a:lnTo>
                    <a:pt x="551081" y="898702"/>
                  </a:lnTo>
                  <a:lnTo>
                    <a:pt x="596350" y="1044182"/>
                  </a:lnTo>
                  <a:lnTo>
                    <a:pt x="611648" y="1092262"/>
                  </a:lnTo>
                  <a:lnTo>
                    <a:pt x="627296" y="1140296"/>
                  </a:lnTo>
                  <a:lnTo>
                    <a:pt x="643412" y="1188269"/>
                  </a:lnTo>
                  <a:lnTo>
                    <a:pt x="660113" y="1236167"/>
                  </a:lnTo>
                  <a:lnTo>
                    <a:pt x="677515" y="1283973"/>
                  </a:lnTo>
                  <a:lnTo>
                    <a:pt x="695735" y="1331673"/>
                  </a:lnTo>
                  <a:lnTo>
                    <a:pt x="714890" y="1379251"/>
                  </a:lnTo>
                  <a:lnTo>
                    <a:pt x="746601" y="1444932"/>
                  </a:lnTo>
                  <a:lnTo>
                    <a:pt x="765802" y="1481081"/>
                  </a:lnTo>
                  <a:lnTo>
                    <a:pt x="787301" y="1518821"/>
                  </a:lnTo>
                  <a:lnTo>
                    <a:pt x="811148" y="1557696"/>
                  </a:lnTo>
                  <a:lnTo>
                    <a:pt x="837392" y="1597244"/>
                  </a:lnTo>
                  <a:lnTo>
                    <a:pt x="866085" y="1637006"/>
                  </a:lnTo>
                  <a:lnTo>
                    <a:pt x="897277" y="1676524"/>
                  </a:lnTo>
                  <a:lnTo>
                    <a:pt x="931017" y="1715338"/>
                  </a:lnTo>
                  <a:lnTo>
                    <a:pt x="967357" y="1752989"/>
                  </a:lnTo>
                  <a:lnTo>
                    <a:pt x="1006345" y="1789017"/>
                  </a:lnTo>
                  <a:lnTo>
                    <a:pt x="1048034" y="1822963"/>
                  </a:lnTo>
                  <a:lnTo>
                    <a:pt x="1092472" y="1854368"/>
                  </a:lnTo>
                  <a:lnTo>
                    <a:pt x="1139710" y="1882773"/>
                  </a:lnTo>
                  <a:lnTo>
                    <a:pt x="1189799" y="1907718"/>
                  </a:lnTo>
                  <a:lnTo>
                    <a:pt x="1242789" y="1928743"/>
                  </a:lnTo>
                  <a:lnTo>
                    <a:pt x="1588475" y="2048802"/>
                  </a:lnTo>
                  <a:lnTo>
                    <a:pt x="1561376" y="2046171"/>
                  </a:lnTo>
                  <a:lnTo>
                    <a:pt x="1469487" y="2038217"/>
                  </a:lnTo>
                  <a:lnTo>
                    <a:pt x="1422597" y="2033378"/>
                  </a:lnTo>
                  <a:lnTo>
                    <a:pt x="1375370" y="2027117"/>
                  </a:lnTo>
                  <a:lnTo>
                    <a:pt x="1328027" y="2018799"/>
                  </a:lnTo>
                  <a:lnTo>
                    <a:pt x="1280789" y="2007790"/>
                  </a:lnTo>
                  <a:lnTo>
                    <a:pt x="1233876" y="1993454"/>
                  </a:lnTo>
                  <a:close/>
                </a:path>
                <a:path w="2566670" h="2294890">
                  <a:moveTo>
                    <a:pt x="1588475" y="2048802"/>
                  </a:moveTo>
                  <a:lnTo>
                    <a:pt x="1254890" y="1932946"/>
                  </a:lnTo>
                  <a:lnTo>
                    <a:pt x="1303995" y="1947835"/>
                  </a:lnTo>
                  <a:lnTo>
                    <a:pt x="1354494" y="1959252"/>
                  </a:lnTo>
                  <a:lnTo>
                    <a:pt x="1406380" y="1967761"/>
                  </a:lnTo>
                  <a:lnTo>
                    <a:pt x="1459646" y="1973923"/>
                  </a:lnTo>
                  <a:lnTo>
                    <a:pt x="1514285" y="1978302"/>
                  </a:lnTo>
                  <a:lnTo>
                    <a:pt x="1570289" y="1981461"/>
                  </a:lnTo>
                  <a:lnTo>
                    <a:pt x="1675368" y="1991592"/>
                  </a:lnTo>
                  <a:lnTo>
                    <a:pt x="1729359" y="1997162"/>
                  </a:lnTo>
                  <a:lnTo>
                    <a:pt x="1783528" y="2004096"/>
                  </a:lnTo>
                  <a:lnTo>
                    <a:pt x="1837282" y="2013164"/>
                  </a:lnTo>
                  <a:lnTo>
                    <a:pt x="1882429" y="2026352"/>
                  </a:lnTo>
                  <a:lnTo>
                    <a:pt x="1926682" y="2042967"/>
                  </a:lnTo>
                  <a:lnTo>
                    <a:pt x="1969566" y="2062843"/>
                  </a:lnTo>
                  <a:lnTo>
                    <a:pt x="2010604" y="2085813"/>
                  </a:lnTo>
                  <a:lnTo>
                    <a:pt x="2049320" y="2111714"/>
                  </a:lnTo>
                  <a:lnTo>
                    <a:pt x="2085237" y="2140378"/>
                  </a:lnTo>
                  <a:lnTo>
                    <a:pt x="2117880" y="2171642"/>
                  </a:lnTo>
                  <a:lnTo>
                    <a:pt x="2130815" y="2186729"/>
                  </a:lnTo>
                  <a:lnTo>
                    <a:pt x="1859345" y="2092446"/>
                  </a:lnTo>
                  <a:lnTo>
                    <a:pt x="1814166" y="2079722"/>
                  </a:lnTo>
                  <a:lnTo>
                    <a:pt x="1765020" y="2068945"/>
                  </a:lnTo>
                  <a:lnTo>
                    <a:pt x="1714765" y="2061364"/>
                  </a:lnTo>
                  <a:lnTo>
                    <a:pt x="1663803" y="2055815"/>
                  </a:lnTo>
                  <a:lnTo>
                    <a:pt x="1588475" y="2048802"/>
                  </a:lnTo>
                  <a:close/>
                </a:path>
                <a:path w="2566670" h="2294890">
                  <a:moveTo>
                    <a:pt x="2119018" y="2294594"/>
                  </a:moveTo>
                  <a:lnTo>
                    <a:pt x="2086368" y="2242488"/>
                  </a:lnTo>
                  <a:lnTo>
                    <a:pt x="2057137" y="2209875"/>
                  </a:lnTo>
                  <a:lnTo>
                    <a:pt x="2023567" y="2179994"/>
                  </a:lnTo>
                  <a:lnTo>
                    <a:pt x="1986330" y="2153076"/>
                  </a:lnTo>
                  <a:lnTo>
                    <a:pt x="1946100" y="2129357"/>
                  </a:lnTo>
                  <a:lnTo>
                    <a:pt x="1903547" y="2109069"/>
                  </a:lnTo>
                  <a:lnTo>
                    <a:pt x="1859345" y="2092446"/>
                  </a:lnTo>
                  <a:lnTo>
                    <a:pt x="2130815" y="2186729"/>
                  </a:lnTo>
                  <a:lnTo>
                    <a:pt x="2146771" y="2205339"/>
                  </a:lnTo>
                  <a:lnTo>
                    <a:pt x="2171435" y="2241304"/>
                  </a:lnTo>
                  <a:lnTo>
                    <a:pt x="2191395" y="2279371"/>
                  </a:lnTo>
                  <a:lnTo>
                    <a:pt x="2197020" y="2294594"/>
                  </a:lnTo>
                  <a:lnTo>
                    <a:pt x="2119018" y="2294594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6680195" y="0"/>
            <a:ext cx="1607820" cy="2248535"/>
            <a:chOff x="16680195" y="0"/>
            <a:chExt cx="1607820" cy="2248535"/>
          </a:xfrm>
        </p:grpSpPr>
        <p:sp>
          <p:nvSpPr>
            <p:cNvPr id="8" name="object 8"/>
            <p:cNvSpPr/>
            <p:nvPr/>
          </p:nvSpPr>
          <p:spPr>
            <a:xfrm>
              <a:off x="16680195" y="0"/>
              <a:ext cx="1607820" cy="1800860"/>
            </a:xfrm>
            <a:custGeom>
              <a:avLst/>
              <a:gdLst/>
              <a:ahLst/>
              <a:cxnLst/>
              <a:rect l="l" t="t" r="r" b="b"/>
              <a:pathLst>
                <a:path w="1607819" h="1800860">
                  <a:moveTo>
                    <a:pt x="1607805" y="0"/>
                  </a:moveTo>
                  <a:lnTo>
                    <a:pt x="1607805" y="1800455"/>
                  </a:lnTo>
                  <a:lnTo>
                    <a:pt x="1588139" y="1797780"/>
                  </a:lnTo>
                  <a:lnTo>
                    <a:pt x="1538695" y="1789379"/>
                  </a:lnTo>
                  <a:lnTo>
                    <a:pt x="1489771" y="1779308"/>
                  </a:lnTo>
                  <a:lnTo>
                    <a:pt x="1441481" y="1767521"/>
                  </a:lnTo>
                  <a:lnTo>
                    <a:pt x="1393938" y="1753970"/>
                  </a:lnTo>
                  <a:lnTo>
                    <a:pt x="1347256" y="1738608"/>
                  </a:lnTo>
                  <a:lnTo>
                    <a:pt x="1301551" y="1721386"/>
                  </a:lnTo>
                  <a:lnTo>
                    <a:pt x="1256936" y="1702258"/>
                  </a:lnTo>
                  <a:lnTo>
                    <a:pt x="1213526" y="1681176"/>
                  </a:lnTo>
                  <a:lnTo>
                    <a:pt x="1171434" y="1658091"/>
                  </a:lnTo>
                  <a:lnTo>
                    <a:pt x="1130775" y="1632958"/>
                  </a:lnTo>
                  <a:lnTo>
                    <a:pt x="1091662" y="1605728"/>
                  </a:lnTo>
                  <a:lnTo>
                    <a:pt x="1054211" y="1576354"/>
                  </a:lnTo>
                  <a:lnTo>
                    <a:pt x="1018534" y="1544788"/>
                  </a:lnTo>
                  <a:lnTo>
                    <a:pt x="984748" y="1510982"/>
                  </a:lnTo>
                  <a:lnTo>
                    <a:pt x="917608" y="1439344"/>
                  </a:lnTo>
                  <a:lnTo>
                    <a:pt x="850519" y="1366330"/>
                  </a:lnTo>
                  <a:lnTo>
                    <a:pt x="783755" y="1291956"/>
                  </a:lnTo>
                  <a:lnTo>
                    <a:pt x="717592" y="1216241"/>
                  </a:lnTo>
                  <a:lnTo>
                    <a:pt x="684820" y="1177886"/>
                  </a:lnTo>
                  <a:lnTo>
                    <a:pt x="652301" y="1139202"/>
                  </a:lnTo>
                  <a:lnTo>
                    <a:pt x="620069" y="1100192"/>
                  </a:lnTo>
                  <a:lnTo>
                    <a:pt x="588159" y="1060858"/>
                  </a:lnTo>
                  <a:lnTo>
                    <a:pt x="556604" y="1021202"/>
                  </a:lnTo>
                  <a:lnTo>
                    <a:pt x="525438" y="981227"/>
                  </a:lnTo>
                  <a:lnTo>
                    <a:pt x="494697" y="940934"/>
                  </a:lnTo>
                  <a:lnTo>
                    <a:pt x="464413" y="900326"/>
                  </a:lnTo>
                  <a:lnTo>
                    <a:pt x="434623" y="859404"/>
                  </a:lnTo>
                  <a:lnTo>
                    <a:pt x="405359" y="818172"/>
                  </a:lnTo>
                  <a:lnTo>
                    <a:pt x="376656" y="776632"/>
                  </a:lnTo>
                  <a:lnTo>
                    <a:pt x="348548" y="734785"/>
                  </a:lnTo>
                  <a:lnTo>
                    <a:pt x="321070" y="692634"/>
                  </a:lnTo>
                  <a:lnTo>
                    <a:pt x="294256" y="650182"/>
                  </a:lnTo>
                  <a:lnTo>
                    <a:pt x="268140" y="607430"/>
                  </a:lnTo>
                  <a:lnTo>
                    <a:pt x="242756" y="564380"/>
                  </a:lnTo>
                  <a:lnTo>
                    <a:pt x="218139" y="521035"/>
                  </a:lnTo>
                  <a:lnTo>
                    <a:pt x="194323" y="477398"/>
                  </a:lnTo>
                  <a:lnTo>
                    <a:pt x="171342" y="433469"/>
                  </a:lnTo>
                  <a:lnTo>
                    <a:pt x="149231" y="389253"/>
                  </a:lnTo>
                  <a:lnTo>
                    <a:pt x="128023" y="344750"/>
                  </a:lnTo>
                  <a:lnTo>
                    <a:pt x="107733" y="299858"/>
                  </a:lnTo>
                  <a:lnTo>
                    <a:pt x="88367" y="254494"/>
                  </a:lnTo>
                  <a:lnTo>
                    <a:pt x="69944" y="208686"/>
                  </a:lnTo>
                  <a:lnTo>
                    <a:pt x="52484" y="162464"/>
                  </a:lnTo>
                  <a:lnTo>
                    <a:pt x="36007" y="115857"/>
                  </a:lnTo>
                  <a:lnTo>
                    <a:pt x="20535" y="68893"/>
                  </a:lnTo>
                  <a:lnTo>
                    <a:pt x="6085" y="21603"/>
                  </a:lnTo>
                  <a:lnTo>
                    <a:pt x="0" y="0"/>
                  </a:lnTo>
                  <a:lnTo>
                    <a:pt x="1607805" y="0"/>
                  </a:lnTo>
                  <a:close/>
                </a:path>
              </a:pathLst>
            </a:custGeom>
            <a:solidFill>
              <a:srgbClr val="CAE7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725019" y="0"/>
              <a:ext cx="1563370" cy="2248535"/>
            </a:xfrm>
            <a:custGeom>
              <a:avLst/>
              <a:gdLst/>
              <a:ahLst/>
              <a:cxnLst/>
              <a:rect l="l" t="t" r="r" b="b"/>
              <a:pathLst>
                <a:path w="1563369" h="2248535">
                  <a:moveTo>
                    <a:pt x="1562981" y="2182073"/>
                  </a:moveTo>
                  <a:lnTo>
                    <a:pt x="1562981" y="2248418"/>
                  </a:lnTo>
                  <a:lnTo>
                    <a:pt x="1527271" y="2240700"/>
                  </a:lnTo>
                  <a:lnTo>
                    <a:pt x="1479201" y="2228980"/>
                  </a:lnTo>
                  <a:lnTo>
                    <a:pt x="1431400" y="2215997"/>
                  </a:lnTo>
                  <a:lnTo>
                    <a:pt x="1383901" y="2201765"/>
                  </a:lnTo>
                  <a:lnTo>
                    <a:pt x="1336734" y="2186301"/>
                  </a:lnTo>
                  <a:lnTo>
                    <a:pt x="1289931" y="2169618"/>
                  </a:lnTo>
                  <a:lnTo>
                    <a:pt x="1243523" y="2151732"/>
                  </a:lnTo>
                  <a:lnTo>
                    <a:pt x="1197542" y="2132658"/>
                  </a:lnTo>
                  <a:lnTo>
                    <a:pt x="1152019" y="2112412"/>
                  </a:lnTo>
                  <a:lnTo>
                    <a:pt x="1106984" y="2091008"/>
                  </a:lnTo>
                  <a:lnTo>
                    <a:pt x="1062471" y="2068462"/>
                  </a:lnTo>
                  <a:lnTo>
                    <a:pt x="1018509" y="2044789"/>
                  </a:lnTo>
                  <a:lnTo>
                    <a:pt x="975131" y="2020004"/>
                  </a:lnTo>
                  <a:lnTo>
                    <a:pt x="932368" y="1994122"/>
                  </a:lnTo>
                  <a:lnTo>
                    <a:pt x="890250" y="1967159"/>
                  </a:lnTo>
                  <a:lnTo>
                    <a:pt x="848810" y="1939128"/>
                  </a:lnTo>
                  <a:lnTo>
                    <a:pt x="808079" y="1910047"/>
                  </a:lnTo>
                  <a:lnTo>
                    <a:pt x="768088" y="1879929"/>
                  </a:lnTo>
                  <a:lnTo>
                    <a:pt x="728868" y="1848790"/>
                  </a:lnTo>
                  <a:lnTo>
                    <a:pt x="690451" y="1816646"/>
                  </a:lnTo>
                  <a:lnTo>
                    <a:pt x="652868" y="1783510"/>
                  </a:lnTo>
                  <a:lnTo>
                    <a:pt x="616150" y="1749399"/>
                  </a:lnTo>
                  <a:lnTo>
                    <a:pt x="580330" y="1714328"/>
                  </a:lnTo>
                  <a:lnTo>
                    <a:pt x="545438" y="1678311"/>
                  </a:lnTo>
                  <a:lnTo>
                    <a:pt x="511505" y="1641364"/>
                  </a:lnTo>
                  <a:lnTo>
                    <a:pt x="478563" y="1603502"/>
                  </a:lnTo>
                  <a:lnTo>
                    <a:pt x="447812" y="1565645"/>
                  </a:lnTo>
                  <a:lnTo>
                    <a:pt x="418006" y="1526960"/>
                  </a:lnTo>
                  <a:lnTo>
                    <a:pt x="389154" y="1487477"/>
                  </a:lnTo>
                  <a:lnTo>
                    <a:pt x="361263" y="1447224"/>
                  </a:lnTo>
                  <a:lnTo>
                    <a:pt x="334341" y="1406230"/>
                  </a:lnTo>
                  <a:lnTo>
                    <a:pt x="308397" y="1364522"/>
                  </a:lnTo>
                  <a:lnTo>
                    <a:pt x="283439" y="1322130"/>
                  </a:lnTo>
                  <a:lnTo>
                    <a:pt x="259475" y="1279083"/>
                  </a:lnTo>
                  <a:lnTo>
                    <a:pt x="236512" y="1235408"/>
                  </a:lnTo>
                  <a:lnTo>
                    <a:pt x="214560" y="1191133"/>
                  </a:lnTo>
                  <a:lnTo>
                    <a:pt x="193625" y="1146289"/>
                  </a:lnTo>
                  <a:lnTo>
                    <a:pt x="173716" y="1100903"/>
                  </a:lnTo>
                  <a:lnTo>
                    <a:pt x="154841" y="1055003"/>
                  </a:lnTo>
                  <a:lnTo>
                    <a:pt x="137009" y="1008619"/>
                  </a:lnTo>
                  <a:lnTo>
                    <a:pt x="120227" y="961778"/>
                  </a:lnTo>
                  <a:lnTo>
                    <a:pt x="104503" y="914510"/>
                  </a:lnTo>
                  <a:lnTo>
                    <a:pt x="89845" y="866843"/>
                  </a:lnTo>
                  <a:lnTo>
                    <a:pt x="76261" y="818804"/>
                  </a:lnTo>
                  <a:lnTo>
                    <a:pt x="63761" y="770424"/>
                  </a:lnTo>
                  <a:lnTo>
                    <a:pt x="52350" y="721730"/>
                  </a:lnTo>
                  <a:lnTo>
                    <a:pt x="42038" y="672750"/>
                  </a:lnTo>
                  <a:lnTo>
                    <a:pt x="32833" y="623515"/>
                  </a:lnTo>
                  <a:lnTo>
                    <a:pt x="24743" y="574051"/>
                  </a:lnTo>
                  <a:lnTo>
                    <a:pt x="17775" y="524387"/>
                  </a:lnTo>
                  <a:lnTo>
                    <a:pt x="11938" y="474552"/>
                  </a:lnTo>
                  <a:lnTo>
                    <a:pt x="7241" y="424575"/>
                  </a:lnTo>
                  <a:lnTo>
                    <a:pt x="3690" y="374484"/>
                  </a:lnTo>
                  <a:lnTo>
                    <a:pt x="1294" y="324307"/>
                  </a:lnTo>
                  <a:lnTo>
                    <a:pt x="61" y="274073"/>
                  </a:lnTo>
                  <a:lnTo>
                    <a:pt x="0" y="223811"/>
                  </a:lnTo>
                  <a:lnTo>
                    <a:pt x="1117" y="173549"/>
                  </a:lnTo>
                  <a:lnTo>
                    <a:pt x="3422" y="123316"/>
                  </a:lnTo>
                  <a:lnTo>
                    <a:pt x="6954" y="72804"/>
                  </a:lnTo>
                  <a:lnTo>
                    <a:pt x="87620" y="577603"/>
                  </a:lnTo>
                  <a:lnTo>
                    <a:pt x="96046" y="626871"/>
                  </a:lnTo>
                  <a:lnTo>
                    <a:pt x="105635" y="675874"/>
                  </a:lnTo>
                  <a:lnTo>
                    <a:pt x="116379" y="724582"/>
                  </a:lnTo>
                  <a:lnTo>
                    <a:pt x="128268" y="772970"/>
                  </a:lnTo>
                  <a:lnTo>
                    <a:pt x="141293" y="821010"/>
                  </a:lnTo>
                  <a:lnTo>
                    <a:pt x="155445" y="868674"/>
                  </a:lnTo>
                  <a:lnTo>
                    <a:pt x="170714" y="915937"/>
                  </a:lnTo>
                  <a:lnTo>
                    <a:pt x="187093" y="962769"/>
                  </a:lnTo>
                  <a:lnTo>
                    <a:pt x="204571" y="1009145"/>
                  </a:lnTo>
                  <a:lnTo>
                    <a:pt x="223139" y="1055037"/>
                  </a:lnTo>
                  <a:lnTo>
                    <a:pt x="242789" y="1100417"/>
                  </a:lnTo>
                  <a:lnTo>
                    <a:pt x="263511" y="1145259"/>
                  </a:lnTo>
                  <a:lnTo>
                    <a:pt x="285296" y="1189534"/>
                  </a:lnTo>
                  <a:lnTo>
                    <a:pt x="308134" y="1233217"/>
                  </a:lnTo>
                  <a:lnTo>
                    <a:pt x="332018" y="1276280"/>
                  </a:lnTo>
                  <a:lnTo>
                    <a:pt x="356937" y="1318695"/>
                  </a:lnTo>
                  <a:lnTo>
                    <a:pt x="382882" y="1360435"/>
                  </a:lnTo>
                  <a:lnTo>
                    <a:pt x="409845" y="1401473"/>
                  </a:lnTo>
                  <a:lnTo>
                    <a:pt x="437816" y="1441782"/>
                  </a:lnTo>
                  <a:lnTo>
                    <a:pt x="466786" y="1481335"/>
                  </a:lnTo>
                  <a:lnTo>
                    <a:pt x="496746" y="1520104"/>
                  </a:lnTo>
                  <a:lnTo>
                    <a:pt x="527687" y="1558062"/>
                  </a:lnTo>
                  <a:lnTo>
                    <a:pt x="560363" y="1596118"/>
                  </a:lnTo>
                  <a:lnTo>
                    <a:pt x="594086" y="1633206"/>
                  </a:lnTo>
                  <a:lnTo>
                    <a:pt x="628824" y="1669312"/>
                  </a:lnTo>
                  <a:lnTo>
                    <a:pt x="664540" y="1704420"/>
                  </a:lnTo>
                  <a:lnTo>
                    <a:pt x="701200" y="1738517"/>
                  </a:lnTo>
                  <a:lnTo>
                    <a:pt x="738770" y="1771588"/>
                  </a:lnTo>
                  <a:lnTo>
                    <a:pt x="777213" y="1803618"/>
                  </a:lnTo>
                  <a:lnTo>
                    <a:pt x="816496" y="1834593"/>
                  </a:lnTo>
                  <a:lnTo>
                    <a:pt x="856584" y="1864499"/>
                  </a:lnTo>
                  <a:lnTo>
                    <a:pt x="897441" y="1893320"/>
                  </a:lnTo>
                  <a:lnTo>
                    <a:pt x="939033" y="1921042"/>
                  </a:lnTo>
                  <a:lnTo>
                    <a:pt x="981326" y="1947651"/>
                  </a:lnTo>
                  <a:lnTo>
                    <a:pt x="1024283" y="1973133"/>
                  </a:lnTo>
                  <a:lnTo>
                    <a:pt x="1067871" y="1997472"/>
                  </a:lnTo>
                  <a:lnTo>
                    <a:pt x="1112055" y="2020655"/>
                  </a:lnTo>
                  <a:lnTo>
                    <a:pt x="1156799" y="2042666"/>
                  </a:lnTo>
                  <a:lnTo>
                    <a:pt x="1202070" y="2063491"/>
                  </a:lnTo>
                  <a:lnTo>
                    <a:pt x="1247831" y="2083116"/>
                  </a:lnTo>
                  <a:lnTo>
                    <a:pt x="1294049" y="2101526"/>
                  </a:lnTo>
                  <a:lnTo>
                    <a:pt x="1340687" y="2118707"/>
                  </a:lnTo>
                  <a:lnTo>
                    <a:pt x="1387713" y="2134644"/>
                  </a:lnTo>
                  <a:lnTo>
                    <a:pt x="1435090" y="2149322"/>
                  </a:lnTo>
                  <a:lnTo>
                    <a:pt x="1482784" y="2162728"/>
                  </a:lnTo>
                  <a:lnTo>
                    <a:pt x="1530760" y="2174846"/>
                  </a:lnTo>
                  <a:lnTo>
                    <a:pt x="1562981" y="2182073"/>
                  </a:lnTo>
                  <a:close/>
                </a:path>
                <a:path w="1563369" h="2248535">
                  <a:moveTo>
                    <a:pt x="77547" y="0"/>
                  </a:moveTo>
                  <a:lnTo>
                    <a:pt x="69361" y="76267"/>
                  </a:lnTo>
                  <a:lnTo>
                    <a:pt x="65650" y="126700"/>
                  </a:lnTo>
                  <a:lnTo>
                    <a:pt x="63193" y="177139"/>
                  </a:lnTo>
                  <a:lnTo>
                    <a:pt x="61983" y="227557"/>
                  </a:lnTo>
                  <a:lnTo>
                    <a:pt x="62009" y="277927"/>
                  </a:lnTo>
                  <a:lnTo>
                    <a:pt x="63262" y="328221"/>
                  </a:lnTo>
                  <a:lnTo>
                    <a:pt x="65733" y="378412"/>
                  </a:lnTo>
                  <a:lnTo>
                    <a:pt x="69414" y="428473"/>
                  </a:lnTo>
                  <a:lnTo>
                    <a:pt x="74295" y="478377"/>
                  </a:lnTo>
                  <a:lnTo>
                    <a:pt x="80366" y="528096"/>
                  </a:lnTo>
                  <a:lnTo>
                    <a:pt x="87620" y="577603"/>
                  </a:lnTo>
                  <a:lnTo>
                    <a:pt x="6954" y="72804"/>
                  </a:lnTo>
                  <a:lnTo>
                    <a:pt x="11626" y="23049"/>
                  </a:lnTo>
                  <a:lnTo>
                    <a:pt x="14354" y="0"/>
                  </a:lnTo>
                  <a:lnTo>
                    <a:pt x="77547" y="0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652" y="5574591"/>
            <a:ext cx="4210049" cy="26955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01952" y="980535"/>
            <a:ext cx="7132320" cy="188023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80"/>
              </a:spcBef>
            </a:pPr>
            <a:r>
              <a:rPr dirty="0" sz="2950" spc="-25" b="1" i="1">
                <a:solidFill>
                  <a:srgbClr val="1B7378"/>
                </a:solidFill>
                <a:latin typeface="Trebuchet MS"/>
                <a:cs typeface="Trebuchet MS"/>
              </a:rPr>
              <a:t>WRITE</a:t>
            </a:r>
            <a:r>
              <a:rPr dirty="0" sz="2950" spc="-80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225" b="1" i="1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950" spc="-75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55" b="1" i="1">
                <a:solidFill>
                  <a:srgbClr val="1B7378"/>
                </a:solidFill>
                <a:latin typeface="Trebuchet MS"/>
                <a:cs typeface="Trebuchet MS"/>
              </a:rPr>
              <a:t>QUERY</a:t>
            </a:r>
            <a:r>
              <a:rPr dirty="0" sz="2950" spc="-80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120" b="1" i="1">
                <a:solidFill>
                  <a:srgbClr val="1B7378"/>
                </a:solidFill>
                <a:latin typeface="Trebuchet MS"/>
                <a:cs typeface="Trebuchet MS"/>
              </a:rPr>
              <a:t>IN</a:t>
            </a:r>
            <a:r>
              <a:rPr dirty="0" sz="2950" spc="-75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120" b="1" i="1">
                <a:solidFill>
                  <a:srgbClr val="1B7378"/>
                </a:solidFill>
                <a:latin typeface="Trebuchet MS"/>
                <a:cs typeface="Trebuchet MS"/>
              </a:rPr>
              <a:t>SQL</a:t>
            </a:r>
            <a:r>
              <a:rPr dirty="0" sz="2950" spc="-80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-30" b="1" i="1">
                <a:solidFill>
                  <a:srgbClr val="1B7378"/>
                </a:solidFill>
                <a:latin typeface="Trebuchet MS"/>
                <a:cs typeface="Trebuchet MS"/>
              </a:rPr>
              <a:t>TO</a:t>
            </a:r>
            <a:r>
              <a:rPr dirty="0" sz="2950" spc="-75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140" b="1" i="1">
                <a:solidFill>
                  <a:srgbClr val="1B7378"/>
                </a:solidFill>
                <a:latin typeface="Trebuchet MS"/>
                <a:cs typeface="Trebuchet MS"/>
              </a:rPr>
              <a:t>COUNT</a:t>
            </a:r>
            <a:r>
              <a:rPr dirty="0" sz="2950" spc="-80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-25" b="1" i="1">
                <a:solidFill>
                  <a:srgbClr val="1B7378"/>
                </a:solidFill>
                <a:latin typeface="Trebuchet MS"/>
                <a:cs typeface="Trebuchet MS"/>
              </a:rPr>
              <a:t>THE </a:t>
            </a:r>
            <a:r>
              <a:rPr dirty="0" sz="2950" spc="-869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180" b="1" i="1">
                <a:solidFill>
                  <a:srgbClr val="1B7378"/>
                </a:solidFill>
                <a:latin typeface="Trebuchet MS"/>
                <a:cs typeface="Trebuchet MS"/>
              </a:rPr>
              <a:t>NUMBER </a:t>
            </a:r>
            <a:r>
              <a:rPr dirty="0" sz="2950" spc="100" b="1" i="1">
                <a:solidFill>
                  <a:srgbClr val="1B7378"/>
                </a:solidFill>
                <a:latin typeface="Trebuchet MS"/>
                <a:cs typeface="Trebuchet MS"/>
              </a:rPr>
              <a:t>OF </a:t>
            </a:r>
            <a:r>
              <a:rPr dirty="0" sz="2950" spc="60" b="1" i="1">
                <a:solidFill>
                  <a:srgbClr val="1B7378"/>
                </a:solidFill>
                <a:latin typeface="Trebuchet MS"/>
                <a:cs typeface="Trebuchet MS"/>
              </a:rPr>
              <a:t>PATIENTS </a:t>
            </a:r>
            <a:r>
              <a:rPr dirty="0" sz="2950" spc="145" b="1" i="1">
                <a:solidFill>
                  <a:srgbClr val="1B7378"/>
                </a:solidFill>
                <a:latin typeface="Trebuchet MS"/>
                <a:cs typeface="Trebuchet MS"/>
              </a:rPr>
              <a:t>WHO </a:t>
            </a:r>
            <a:r>
              <a:rPr dirty="0" sz="2950" spc="45" b="1" i="1">
                <a:solidFill>
                  <a:srgbClr val="1B7378"/>
                </a:solidFill>
                <a:latin typeface="Trebuchet MS"/>
                <a:cs typeface="Trebuchet MS"/>
              </a:rPr>
              <a:t>TAKEN </a:t>
            </a:r>
            <a:r>
              <a:rPr dirty="0" sz="2950" spc="50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95" b="1" i="1">
                <a:solidFill>
                  <a:srgbClr val="1B7378"/>
                </a:solidFill>
                <a:latin typeface="Trebuchet MS"/>
                <a:cs typeface="Trebuchet MS"/>
              </a:rPr>
              <a:t>APPOINTMENT </a:t>
            </a:r>
            <a:r>
              <a:rPr dirty="0" sz="2950" spc="-10" b="1" i="1">
                <a:solidFill>
                  <a:srgbClr val="1B7378"/>
                </a:solidFill>
                <a:latin typeface="Trebuchet MS"/>
                <a:cs typeface="Trebuchet MS"/>
              </a:rPr>
              <a:t>WITH </a:t>
            </a:r>
            <a:r>
              <a:rPr dirty="0" sz="2950" spc="-20" b="1" i="1">
                <a:solidFill>
                  <a:srgbClr val="1B7378"/>
                </a:solidFill>
                <a:latin typeface="Trebuchet MS"/>
                <a:cs typeface="Trebuchet MS"/>
              </a:rPr>
              <a:t>AT </a:t>
            </a:r>
            <a:r>
              <a:rPr dirty="0" sz="2950" spc="65" b="1" i="1">
                <a:solidFill>
                  <a:srgbClr val="1B7378"/>
                </a:solidFill>
                <a:latin typeface="Trebuchet MS"/>
                <a:cs typeface="Trebuchet MS"/>
              </a:rPr>
              <a:t>LEAST </a:t>
            </a:r>
            <a:r>
              <a:rPr dirty="0" sz="2950" spc="155" b="1" i="1">
                <a:solidFill>
                  <a:srgbClr val="1B7378"/>
                </a:solidFill>
                <a:latin typeface="Trebuchet MS"/>
                <a:cs typeface="Trebuchet MS"/>
              </a:rPr>
              <a:t>ONE </a:t>
            </a:r>
            <a:r>
              <a:rPr dirty="0" sz="2950" spc="160" b="1" i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110" b="1" i="1">
                <a:solidFill>
                  <a:srgbClr val="1B7378"/>
                </a:solidFill>
                <a:latin typeface="Trebuchet MS"/>
                <a:cs typeface="Trebuchet MS"/>
              </a:rPr>
              <a:t>PHYSICIAN.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01952" y="3036126"/>
            <a:ext cx="8670925" cy="11874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dirty="0" sz="3300" spc="-185"/>
              <a:t>s</a:t>
            </a:r>
            <a:r>
              <a:rPr dirty="0" sz="3300" spc="-110"/>
              <a:t>e</a:t>
            </a:r>
            <a:r>
              <a:rPr dirty="0" sz="3300" spc="-165"/>
              <a:t>l</a:t>
            </a:r>
            <a:r>
              <a:rPr dirty="0" sz="3300" spc="-110"/>
              <a:t>e</a:t>
            </a:r>
            <a:r>
              <a:rPr dirty="0" sz="3300" spc="-90"/>
              <a:t>c</a:t>
            </a:r>
            <a:r>
              <a:rPr dirty="0" sz="3300" spc="-335"/>
              <a:t>t</a:t>
            </a:r>
            <a:r>
              <a:rPr dirty="0" sz="3300" spc="-310"/>
              <a:t> </a:t>
            </a:r>
            <a:r>
              <a:rPr dirty="0" sz="3300" spc="-90"/>
              <a:t>c</a:t>
            </a:r>
            <a:r>
              <a:rPr dirty="0" sz="3300" spc="-120"/>
              <a:t>o</a:t>
            </a:r>
            <a:r>
              <a:rPr dirty="0" sz="3300" spc="-270"/>
              <a:t>un</a:t>
            </a:r>
            <a:r>
              <a:rPr dirty="0" sz="3300" spc="-335"/>
              <a:t>t</a:t>
            </a:r>
            <a:r>
              <a:rPr dirty="0" sz="3300" spc="-310"/>
              <a:t> </a:t>
            </a:r>
            <a:r>
              <a:rPr dirty="0" sz="3300" spc="-685"/>
              <a:t>(</a:t>
            </a:r>
            <a:r>
              <a:rPr dirty="0" sz="3300" spc="-160"/>
              <a:t>d</a:t>
            </a:r>
            <a:r>
              <a:rPr dirty="0" sz="3300" spc="-165"/>
              <a:t>i</a:t>
            </a:r>
            <a:r>
              <a:rPr dirty="0" sz="3300" spc="-185"/>
              <a:t>s</a:t>
            </a:r>
            <a:r>
              <a:rPr dirty="0" sz="3300" spc="-335"/>
              <a:t>t</a:t>
            </a:r>
            <a:r>
              <a:rPr dirty="0" sz="3300" spc="-165"/>
              <a:t>i</a:t>
            </a:r>
            <a:r>
              <a:rPr dirty="0" sz="3300" spc="-270"/>
              <a:t>n</a:t>
            </a:r>
            <a:r>
              <a:rPr dirty="0" sz="3300" spc="-90"/>
              <a:t>c</a:t>
            </a:r>
            <a:r>
              <a:rPr dirty="0" sz="3300" spc="-335"/>
              <a:t>t</a:t>
            </a:r>
            <a:r>
              <a:rPr dirty="0" sz="3300" spc="-310"/>
              <a:t> </a:t>
            </a:r>
            <a:r>
              <a:rPr dirty="0" sz="3300" spc="-685"/>
              <a:t>(</a:t>
            </a:r>
            <a:r>
              <a:rPr dirty="0" sz="3300" spc="-165"/>
              <a:t>p</a:t>
            </a:r>
            <a:r>
              <a:rPr dirty="0" sz="3300" spc="-245"/>
              <a:t>a</a:t>
            </a:r>
            <a:r>
              <a:rPr dirty="0" sz="3300" spc="-335"/>
              <a:t>t</a:t>
            </a:r>
            <a:r>
              <a:rPr dirty="0" sz="3300" spc="-165"/>
              <a:t>i</a:t>
            </a:r>
            <a:r>
              <a:rPr dirty="0" sz="3300" spc="-110"/>
              <a:t>e</a:t>
            </a:r>
            <a:r>
              <a:rPr dirty="0" sz="3300" spc="-270"/>
              <a:t>n</a:t>
            </a:r>
            <a:r>
              <a:rPr dirty="0" sz="3300" spc="-335"/>
              <a:t>t</a:t>
            </a:r>
            <a:r>
              <a:rPr dirty="0" sz="3300" spc="-685"/>
              <a:t>))</a:t>
            </a:r>
            <a:r>
              <a:rPr dirty="0" sz="3300" spc="-310"/>
              <a:t> </a:t>
            </a:r>
            <a:r>
              <a:rPr dirty="0" sz="3300" spc="-245"/>
              <a:t>a</a:t>
            </a:r>
            <a:r>
              <a:rPr dirty="0" sz="3300" spc="-185"/>
              <a:t>s</a:t>
            </a:r>
            <a:r>
              <a:rPr dirty="0" sz="3300" spc="-310"/>
              <a:t> </a:t>
            </a:r>
            <a:r>
              <a:rPr dirty="0" sz="3300" spc="-270"/>
              <a:t>n</a:t>
            </a:r>
            <a:r>
              <a:rPr dirty="0" sz="3300" spc="-120"/>
              <a:t>o</a:t>
            </a:r>
            <a:r>
              <a:rPr dirty="0" sz="3300" spc="-240"/>
              <a:t>_</a:t>
            </a:r>
            <a:r>
              <a:rPr dirty="0" sz="3300" spc="-120"/>
              <a:t>o</a:t>
            </a:r>
            <a:r>
              <a:rPr dirty="0" sz="3300" spc="-229"/>
              <a:t>f</a:t>
            </a:r>
            <a:r>
              <a:rPr dirty="0" sz="3300" spc="-240"/>
              <a:t>_</a:t>
            </a:r>
            <a:r>
              <a:rPr dirty="0" sz="3300" spc="-165"/>
              <a:t>p</a:t>
            </a:r>
            <a:r>
              <a:rPr dirty="0" sz="3300" spc="-245"/>
              <a:t>a</a:t>
            </a:r>
            <a:r>
              <a:rPr dirty="0" sz="3300" spc="-335"/>
              <a:t>t</a:t>
            </a:r>
            <a:r>
              <a:rPr dirty="0" sz="3300" spc="-165"/>
              <a:t>i</a:t>
            </a:r>
            <a:r>
              <a:rPr dirty="0" sz="3300" spc="-110"/>
              <a:t>e</a:t>
            </a:r>
            <a:r>
              <a:rPr dirty="0" sz="3300" spc="-270"/>
              <a:t>n</a:t>
            </a:r>
            <a:r>
              <a:rPr dirty="0" sz="3300" spc="-310"/>
              <a:t>t  </a:t>
            </a:r>
            <a:r>
              <a:rPr dirty="0" sz="3300" spc="-229"/>
              <a:t>f</a:t>
            </a:r>
            <a:r>
              <a:rPr dirty="0" sz="3300" spc="-320"/>
              <a:t>r</a:t>
            </a:r>
            <a:r>
              <a:rPr dirty="0" sz="3300" spc="-120"/>
              <a:t>o</a:t>
            </a:r>
            <a:r>
              <a:rPr dirty="0" sz="3300" spc="-545"/>
              <a:t>m</a:t>
            </a:r>
            <a:r>
              <a:rPr dirty="0" sz="3300" spc="-310"/>
              <a:t> </a:t>
            </a:r>
            <a:r>
              <a:rPr dirty="0" sz="3300" spc="-245"/>
              <a:t>a</a:t>
            </a:r>
            <a:r>
              <a:rPr dirty="0" sz="3300" spc="-165"/>
              <a:t>pp</a:t>
            </a:r>
            <a:r>
              <a:rPr dirty="0" sz="3300" spc="-120"/>
              <a:t>o</a:t>
            </a:r>
            <a:r>
              <a:rPr dirty="0" sz="3300" spc="-165"/>
              <a:t>i</a:t>
            </a:r>
            <a:r>
              <a:rPr dirty="0" sz="3300" spc="-270"/>
              <a:t>n</a:t>
            </a:r>
            <a:r>
              <a:rPr dirty="0" sz="3300" spc="-335"/>
              <a:t>t</a:t>
            </a:r>
            <a:r>
              <a:rPr dirty="0" sz="3300" spc="-545"/>
              <a:t>m</a:t>
            </a:r>
            <a:r>
              <a:rPr dirty="0" sz="3300" spc="-110"/>
              <a:t>e</a:t>
            </a:r>
            <a:r>
              <a:rPr dirty="0" sz="3300" spc="-270"/>
              <a:t>n</a:t>
            </a:r>
            <a:r>
              <a:rPr dirty="0" sz="3300" spc="-335"/>
              <a:t>t</a:t>
            </a:r>
            <a:r>
              <a:rPr dirty="0" sz="3300" spc="-740"/>
              <a:t>;</a:t>
            </a:r>
            <a:endParaRPr sz="3300"/>
          </a:p>
        </p:txBody>
      </p:sp>
      <p:sp>
        <p:nvSpPr>
          <p:cNvPr id="13" name="object 13"/>
          <p:cNvSpPr/>
          <p:nvPr/>
        </p:nvSpPr>
        <p:spPr>
          <a:xfrm>
            <a:off x="1712059" y="5329237"/>
            <a:ext cx="878205" cy="38100"/>
          </a:xfrm>
          <a:custGeom>
            <a:avLst/>
            <a:gdLst/>
            <a:ahLst/>
            <a:cxnLst/>
            <a:rect l="l" t="t" r="r" b="b"/>
            <a:pathLst>
              <a:path w="878205" h="38100">
                <a:moveTo>
                  <a:pt x="877962" y="38099"/>
                </a:moveTo>
                <a:lnTo>
                  <a:pt x="0" y="38099"/>
                </a:lnTo>
                <a:lnTo>
                  <a:pt x="0" y="0"/>
                </a:lnTo>
                <a:lnTo>
                  <a:pt x="877962" y="0"/>
                </a:lnTo>
                <a:lnTo>
                  <a:pt x="877962" y="38099"/>
                </a:lnTo>
                <a:close/>
              </a:path>
            </a:pathLst>
          </a:custGeom>
          <a:solidFill>
            <a:srgbClr val="1B73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01952" y="4856194"/>
            <a:ext cx="180086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400" spc="-20">
                <a:solidFill>
                  <a:srgbClr val="1B7378"/>
                </a:solidFill>
                <a:uFill>
                  <a:solidFill>
                    <a:srgbClr val="1B7378"/>
                  </a:solidFill>
                </a:uFill>
                <a:latin typeface="Verdana"/>
                <a:cs typeface="Verdana"/>
              </a:rPr>
              <a:t>O</a:t>
            </a:r>
            <a:r>
              <a:rPr dirty="0" u="heavy" sz="3400" spc="-80">
                <a:solidFill>
                  <a:srgbClr val="1B7378"/>
                </a:solidFill>
                <a:uFill>
                  <a:solidFill>
                    <a:srgbClr val="1B7378"/>
                  </a:solidFill>
                </a:uFill>
                <a:latin typeface="Verdana"/>
                <a:cs typeface="Verdana"/>
              </a:rPr>
              <a:t>u</a:t>
            </a:r>
            <a:r>
              <a:rPr dirty="0" u="heavy" sz="3400" spc="45">
                <a:solidFill>
                  <a:srgbClr val="1B7378"/>
                </a:solidFill>
                <a:uFill>
                  <a:solidFill>
                    <a:srgbClr val="1B7378"/>
                  </a:solidFill>
                </a:uFill>
                <a:latin typeface="Verdana"/>
                <a:cs typeface="Verdana"/>
              </a:rPr>
              <a:t>t</a:t>
            </a:r>
            <a:r>
              <a:rPr dirty="0" sz="3400" spc="6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3400" spc="-80">
                <a:solidFill>
                  <a:srgbClr val="1B7378"/>
                </a:solidFill>
                <a:latin typeface="Verdana"/>
                <a:cs typeface="Verdana"/>
              </a:rPr>
              <a:t>u</a:t>
            </a:r>
            <a:r>
              <a:rPr dirty="0" sz="3400" spc="4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3400" spc="-650">
                <a:solidFill>
                  <a:srgbClr val="1B7378"/>
                </a:solidFill>
                <a:latin typeface="Verdana"/>
                <a:cs typeface="Verdana"/>
              </a:rPr>
              <a:t>:</a:t>
            </a:r>
            <a:r>
              <a:rPr dirty="0" sz="3400" spc="-260">
                <a:solidFill>
                  <a:srgbClr val="1B7378"/>
                </a:solidFill>
                <a:latin typeface="Verdana"/>
                <a:cs typeface="Verdana"/>
              </a:rPr>
              <a:t>-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49491" y="974231"/>
            <a:ext cx="6600190" cy="94297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60"/>
              </a:spcBef>
            </a:pPr>
            <a:r>
              <a:rPr dirty="0" sz="2950" spc="50" b="1">
                <a:solidFill>
                  <a:srgbClr val="1B7378"/>
                </a:solidFill>
                <a:latin typeface="Trebuchet MS"/>
                <a:cs typeface="Trebuchet MS"/>
              </a:rPr>
              <a:t>WRITE </a:t>
            </a:r>
            <a:r>
              <a:rPr dirty="0" sz="2950" spc="150" b="1">
                <a:solidFill>
                  <a:srgbClr val="1B7378"/>
                </a:solidFill>
                <a:latin typeface="Trebuchet MS"/>
                <a:cs typeface="Trebuchet MS"/>
              </a:rPr>
              <a:t>A </a:t>
            </a:r>
            <a:r>
              <a:rPr dirty="0" sz="2950" spc="130" b="1">
                <a:solidFill>
                  <a:srgbClr val="1B7378"/>
                </a:solidFill>
                <a:latin typeface="Trebuchet MS"/>
                <a:cs typeface="Trebuchet MS"/>
              </a:rPr>
              <a:t>QUERY </a:t>
            </a:r>
            <a:r>
              <a:rPr dirty="0" sz="2950" spc="95" b="1">
                <a:solidFill>
                  <a:srgbClr val="1B7378"/>
                </a:solidFill>
                <a:latin typeface="Trebuchet MS"/>
                <a:cs typeface="Trebuchet MS"/>
              </a:rPr>
              <a:t>IN </a:t>
            </a:r>
            <a:r>
              <a:rPr dirty="0" sz="2950" spc="130" b="1">
                <a:solidFill>
                  <a:srgbClr val="1B7378"/>
                </a:solidFill>
                <a:latin typeface="Trebuchet MS"/>
                <a:cs typeface="Trebuchet MS"/>
              </a:rPr>
              <a:t>SQL </a:t>
            </a:r>
            <a:r>
              <a:rPr dirty="0" sz="2950" spc="60" b="1">
                <a:solidFill>
                  <a:srgbClr val="1B7378"/>
                </a:solidFill>
                <a:latin typeface="Trebuchet MS"/>
                <a:cs typeface="Trebuchet MS"/>
              </a:rPr>
              <a:t>TO </a:t>
            </a:r>
            <a:r>
              <a:rPr dirty="0" sz="2950" spc="150" b="1">
                <a:solidFill>
                  <a:srgbClr val="1B7378"/>
                </a:solidFill>
                <a:latin typeface="Trebuchet MS"/>
                <a:cs typeface="Trebuchet MS"/>
              </a:rPr>
              <a:t>COUNT </a:t>
            </a:r>
            <a:r>
              <a:rPr dirty="0" sz="2950" spc="155" b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50" b="1">
                <a:solidFill>
                  <a:srgbClr val="1B7378"/>
                </a:solidFill>
                <a:latin typeface="Trebuchet MS"/>
                <a:cs typeface="Trebuchet MS"/>
              </a:rPr>
              <a:t>THE</a:t>
            </a:r>
            <a:r>
              <a:rPr dirty="0" sz="2950" spc="-85" b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185" b="1">
                <a:solidFill>
                  <a:srgbClr val="1B7378"/>
                </a:solidFill>
                <a:latin typeface="Trebuchet MS"/>
                <a:cs typeface="Trebuchet MS"/>
              </a:rPr>
              <a:t>NUMBER</a:t>
            </a:r>
            <a:r>
              <a:rPr dirty="0" sz="2950" spc="-80" b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114" b="1">
                <a:solidFill>
                  <a:srgbClr val="1B7378"/>
                </a:solidFill>
                <a:latin typeface="Trebuchet MS"/>
                <a:cs typeface="Trebuchet MS"/>
              </a:rPr>
              <a:t>UNAVAILABLE</a:t>
            </a:r>
            <a:r>
              <a:rPr dirty="0" sz="2950" spc="-85" b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50" spc="229" b="1">
                <a:solidFill>
                  <a:srgbClr val="1B7378"/>
                </a:solidFill>
                <a:latin typeface="Trebuchet MS"/>
                <a:cs typeface="Trebuchet MS"/>
              </a:rPr>
              <a:t>ROOMS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49491" y="2485880"/>
            <a:ext cx="7204709" cy="1625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-170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3000" spc="-10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3000" spc="-150">
                <a:solidFill>
                  <a:srgbClr val="1B7378"/>
                </a:solidFill>
                <a:latin typeface="Verdana"/>
                <a:cs typeface="Verdana"/>
              </a:rPr>
              <a:t>l</a:t>
            </a:r>
            <a:r>
              <a:rPr dirty="0" sz="3000" spc="-10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3000" spc="-8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3000" spc="-30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3000" spc="-28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3000" spc="-80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3000" spc="-10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3000" spc="-250">
                <a:solidFill>
                  <a:srgbClr val="1B7378"/>
                </a:solidFill>
                <a:latin typeface="Verdana"/>
                <a:cs typeface="Verdana"/>
              </a:rPr>
              <a:t>un</a:t>
            </a:r>
            <a:r>
              <a:rPr dirty="0" sz="3000" spc="-30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3000" spc="-620">
                <a:solidFill>
                  <a:srgbClr val="1B7378"/>
                </a:solidFill>
                <a:latin typeface="Verdana"/>
                <a:cs typeface="Verdana"/>
              </a:rPr>
              <a:t>(</a:t>
            </a:r>
            <a:r>
              <a:rPr dirty="0" sz="3000" spc="-295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3000" spc="-105">
                <a:solidFill>
                  <a:srgbClr val="1B7378"/>
                </a:solidFill>
                <a:latin typeface="Verdana"/>
                <a:cs typeface="Verdana"/>
              </a:rPr>
              <a:t>oo</a:t>
            </a:r>
            <a:r>
              <a:rPr dirty="0" sz="3000" spc="-495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3000" spc="-250">
                <a:solidFill>
                  <a:srgbClr val="1B7378"/>
                </a:solidFill>
                <a:latin typeface="Verdana"/>
                <a:cs typeface="Verdana"/>
              </a:rPr>
              <a:t>nu</a:t>
            </a:r>
            <a:r>
              <a:rPr dirty="0" sz="3000" spc="-495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3000" spc="-145">
                <a:solidFill>
                  <a:srgbClr val="1B7378"/>
                </a:solidFill>
                <a:latin typeface="Verdana"/>
                <a:cs typeface="Verdana"/>
              </a:rPr>
              <a:t>b</a:t>
            </a:r>
            <a:r>
              <a:rPr dirty="0" sz="3000" spc="-10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3000" spc="-295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3000" spc="-620">
                <a:solidFill>
                  <a:srgbClr val="1B7378"/>
                </a:solidFill>
                <a:latin typeface="Verdana"/>
                <a:cs typeface="Verdana"/>
              </a:rPr>
              <a:t>)</a:t>
            </a:r>
            <a:r>
              <a:rPr dirty="0" sz="3000" spc="-28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3000" spc="-22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3000" spc="-170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3000" spc="-28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3000" spc="-25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3000" spc="-10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3000" spc="-220">
                <a:solidFill>
                  <a:srgbClr val="1B7378"/>
                </a:solidFill>
                <a:latin typeface="Verdana"/>
                <a:cs typeface="Verdana"/>
              </a:rPr>
              <a:t>_</a:t>
            </a:r>
            <a:r>
              <a:rPr dirty="0" sz="3000" spc="-10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3000" spc="-210">
                <a:solidFill>
                  <a:srgbClr val="1B7378"/>
                </a:solidFill>
                <a:latin typeface="Verdana"/>
                <a:cs typeface="Verdana"/>
              </a:rPr>
              <a:t>f</a:t>
            </a:r>
            <a:r>
              <a:rPr dirty="0" sz="3000" spc="-220">
                <a:solidFill>
                  <a:srgbClr val="1B7378"/>
                </a:solidFill>
                <a:latin typeface="Verdana"/>
                <a:cs typeface="Verdana"/>
              </a:rPr>
              <a:t>_</a:t>
            </a:r>
            <a:r>
              <a:rPr dirty="0" sz="3000" spc="-295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3000" spc="-105">
                <a:solidFill>
                  <a:srgbClr val="1B7378"/>
                </a:solidFill>
                <a:latin typeface="Verdana"/>
                <a:cs typeface="Verdana"/>
              </a:rPr>
              <a:t>oo</a:t>
            </a:r>
            <a:r>
              <a:rPr dirty="0" sz="3000" spc="-495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3000" spc="-135">
                <a:solidFill>
                  <a:srgbClr val="1B7378"/>
                </a:solidFill>
                <a:latin typeface="Verdana"/>
                <a:cs typeface="Verdana"/>
              </a:rPr>
              <a:t>s  </a:t>
            </a:r>
            <a:r>
              <a:rPr dirty="0" sz="3000" spc="-210">
                <a:solidFill>
                  <a:srgbClr val="1B7378"/>
                </a:solidFill>
                <a:latin typeface="Verdana"/>
                <a:cs typeface="Verdana"/>
              </a:rPr>
              <a:t>f</a:t>
            </a:r>
            <a:r>
              <a:rPr dirty="0" sz="3000" spc="-295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3000" spc="-10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3000" spc="-495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3000" spc="-28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3000" spc="-295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3000" spc="-105">
                <a:solidFill>
                  <a:srgbClr val="1B7378"/>
                </a:solidFill>
                <a:latin typeface="Verdana"/>
                <a:cs typeface="Verdana"/>
              </a:rPr>
              <a:t>oo</a:t>
            </a:r>
            <a:r>
              <a:rPr dirty="0" sz="3000" spc="-495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3000" spc="-254">
                <a:solidFill>
                  <a:srgbClr val="1B7378"/>
                </a:solidFill>
                <a:latin typeface="Verdana"/>
                <a:cs typeface="Verdana"/>
              </a:rPr>
              <a:t>w</a:t>
            </a:r>
            <a:r>
              <a:rPr dirty="0" sz="3000" spc="-245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r>
              <a:rPr dirty="0" sz="3000" spc="-10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3000" spc="-295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3000" spc="-10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3000" spc="-28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3000" spc="-250">
                <a:solidFill>
                  <a:srgbClr val="1B7378"/>
                </a:solidFill>
                <a:latin typeface="Verdana"/>
                <a:cs typeface="Verdana"/>
              </a:rPr>
              <a:t>un</a:t>
            </a:r>
            <a:r>
              <a:rPr dirty="0" sz="3000" spc="-22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3000" spc="-310">
                <a:solidFill>
                  <a:srgbClr val="1B7378"/>
                </a:solidFill>
                <a:latin typeface="Verdana"/>
                <a:cs typeface="Verdana"/>
              </a:rPr>
              <a:t>v</a:t>
            </a:r>
            <a:r>
              <a:rPr dirty="0" sz="3000" spc="-22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3000" spc="-150">
                <a:solidFill>
                  <a:srgbClr val="1B7378"/>
                </a:solidFill>
                <a:latin typeface="Verdana"/>
                <a:cs typeface="Verdana"/>
              </a:rPr>
              <a:t>il</a:t>
            </a:r>
            <a:r>
              <a:rPr dirty="0" sz="3000" spc="-22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3000" spc="-135">
                <a:solidFill>
                  <a:srgbClr val="1B7378"/>
                </a:solidFill>
                <a:latin typeface="Verdana"/>
                <a:cs typeface="Verdana"/>
              </a:rPr>
              <a:t>ble</a:t>
            </a:r>
            <a:r>
              <a:rPr dirty="0" sz="3000" spc="-28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3000" spc="-960">
                <a:solidFill>
                  <a:srgbClr val="1B7378"/>
                </a:solidFill>
                <a:latin typeface="Verdana"/>
                <a:cs typeface="Verdana"/>
              </a:rPr>
              <a:t>=</a:t>
            </a:r>
            <a:r>
              <a:rPr dirty="0" sz="3000" spc="-210">
                <a:solidFill>
                  <a:srgbClr val="1B7378"/>
                </a:solidFill>
                <a:latin typeface="Verdana"/>
                <a:cs typeface="Verdana"/>
              </a:rPr>
              <a:t>'</a:t>
            </a:r>
            <a:r>
              <a:rPr dirty="0" sz="3000" spc="-210">
                <a:solidFill>
                  <a:srgbClr val="1B7378"/>
                </a:solidFill>
                <a:latin typeface="Verdana"/>
                <a:cs typeface="Verdana"/>
              </a:rPr>
              <a:t>f</a:t>
            </a:r>
            <a:r>
              <a:rPr dirty="0" sz="3000" spc="-22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3000" spc="-150">
                <a:solidFill>
                  <a:srgbClr val="1B7378"/>
                </a:solidFill>
                <a:latin typeface="Verdana"/>
                <a:cs typeface="Verdana"/>
              </a:rPr>
              <a:t>l</a:t>
            </a:r>
            <a:r>
              <a:rPr dirty="0" sz="3000" spc="-170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3000" spc="-10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3000" spc="-210">
                <a:solidFill>
                  <a:srgbClr val="1B7378"/>
                </a:solidFill>
                <a:latin typeface="Verdana"/>
                <a:cs typeface="Verdana"/>
              </a:rPr>
              <a:t>'</a:t>
            </a:r>
            <a:r>
              <a:rPr dirty="0" sz="3000" spc="-675">
                <a:solidFill>
                  <a:srgbClr val="1B7378"/>
                </a:solidFill>
                <a:latin typeface="Verdana"/>
                <a:cs typeface="Verdana"/>
              </a:rPr>
              <a:t>;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59600" y="5072379"/>
            <a:ext cx="878205" cy="38100"/>
          </a:xfrm>
          <a:custGeom>
            <a:avLst/>
            <a:gdLst/>
            <a:ahLst/>
            <a:cxnLst/>
            <a:rect l="l" t="t" r="r" b="b"/>
            <a:pathLst>
              <a:path w="878204" h="38100">
                <a:moveTo>
                  <a:pt x="877961" y="38099"/>
                </a:moveTo>
                <a:lnTo>
                  <a:pt x="0" y="38099"/>
                </a:lnTo>
                <a:lnTo>
                  <a:pt x="0" y="0"/>
                </a:lnTo>
                <a:lnTo>
                  <a:pt x="877961" y="0"/>
                </a:lnTo>
                <a:lnTo>
                  <a:pt x="877961" y="38099"/>
                </a:lnTo>
                <a:close/>
              </a:path>
            </a:pathLst>
          </a:custGeom>
          <a:solidFill>
            <a:srgbClr val="1B73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249491" y="4599336"/>
            <a:ext cx="180086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400" spc="-20">
                <a:solidFill>
                  <a:srgbClr val="1B7378"/>
                </a:solidFill>
                <a:uFill>
                  <a:solidFill>
                    <a:srgbClr val="1B7378"/>
                  </a:solidFill>
                </a:uFill>
                <a:latin typeface="Verdana"/>
                <a:cs typeface="Verdana"/>
              </a:rPr>
              <a:t>O</a:t>
            </a:r>
            <a:r>
              <a:rPr dirty="0" u="heavy" sz="3400" spc="-80">
                <a:solidFill>
                  <a:srgbClr val="1B7378"/>
                </a:solidFill>
                <a:uFill>
                  <a:solidFill>
                    <a:srgbClr val="1B7378"/>
                  </a:solidFill>
                </a:uFill>
                <a:latin typeface="Verdana"/>
                <a:cs typeface="Verdana"/>
              </a:rPr>
              <a:t>u</a:t>
            </a:r>
            <a:r>
              <a:rPr dirty="0" u="heavy" sz="3400" spc="45">
                <a:solidFill>
                  <a:srgbClr val="1B7378"/>
                </a:solidFill>
                <a:uFill>
                  <a:solidFill>
                    <a:srgbClr val="1B7378"/>
                  </a:solidFill>
                </a:uFill>
                <a:latin typeface="Verdana"/>
                <a:cs typeface="Verdana"/>
              </a:rPr>
              <a:t>t</a:t>
            </a:r>
            <a:r>
              <a:rPr dirty="0" sz="3400" spc="6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3400" spc="-80">
                <a:solidFill>
                  <a:srgbClr val="1B7378"/>
                </a:solidFill>
                <a:latin typeface="Verdana"/>
                <a:cs typeface="Verdana"/>
              </a:rPr>
              <a:t>u</a:t>
            </a:r>
            <a:r>
              <a:rPr dirty="0" sz="3400" spc="4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3400" spc="-650">
                <a:solidFill>
                  <a:srgbClr val="1B7378"/>
                </a:solidFill>
                <a:latin typeface="Verdana"/>
                <a:cs typeface="Verdana"/>
              </a:rPr>
              <a:t>:</a:t>
            </a:r>
            <a:r>
              <a:rPr dirty="0" sz="3400" spc="-260">
                <a:solidFill>
                  <a:srgbClr val="1B7378"/>
                </a:solidFill>
                <a:latin typeface="Verdana"/>
                <a:cs typeface="Verdana"/>
              </a:rPr>
              <a:t>-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72680" y="561905"/>
            <a:ext cx="6481934" cy="972509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9830435" cy="10287000"/>
          </a:xfrm>
          <a:custGeom>
            <a:avLst/>
            <a:gdLst/>
            <a:ahLst/>
            <a:cxnLst/>
            <a:rect l="l" t="t" r="r" b="b"/>
            <a:pathLst>
              <a:path w="9830435" h="10287000">
                <a:moveTo>
                  <a:pt x="0" y="10286999"/>
                </a:moveTo>
                <a:lnTo>
                  <a:pt x="0" y="0"/>
                </a:lnTo>
                <a:lnTo>
                  <a:pt x="9829961" y="0"/>
                </a:lnTo>
                <a:lnTo>
                  <a:pt x="9829961" y="10286999"/>
                </a:lnTo>
                <a:lnTo>
                  <a:pt x="0" y="10286999"/>
                </a:lnTo>
                <a:close/>
              </a:path>
            </a:pathLst>
          </a:custGeom>
          <a:solidFill>
            <a:srgbClr val="CAE7E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5790980" y="0"/>
            <a:ext cx="2497455" cy="3204845"/>
            <a:chOff x="15790980" y="0"/>
            <a:chExt cx="2497455" cy="3204845"/>
          </a:xfrm>
        </p:grpSpPr>
        <p:sp>
          <p:nvSpPr>
            <p:cNvPr id="5" name="object 5"/>
            <p:cNvSpPr/>
            <p:nvPr/>
          </p:nvSpPr>
          <p:spPr>
            <a:xfrm>
              <a:off x="15790980" y="0"/>
              <a:ext cx="2497455" cy="3204845"/>
            </a:xfrm>
            <a:custGeom>
              <a:avLst/>
              <a:gdLst/>
              <a:ahLst/>
              <a:cxnLst/>
              <a:rect l="l" t="t" r="r" b="b"/>
              <a:pathLst>
                <a:path w="2497455" h="3204845">
                  <a:moveTo>
                    <a:pt x="275098" y="0"/>
                  </a:moveTo>
                  <a:lnTo>
                    <a:pt x="2497018" y="0"/>
                  </a:lnTo>
                  <a:lnTo>
                    <a:pt x="2497018" y="3204273"/>
                  </a:lnTo>
                  <a:lnTo>
                    <a:pt x="2492986" y="3204434"/>
                  </a:lnTo>
                  <a:lnTo>
                    <a:pt x="2446859" y="3202136"/>
                  </a:lnTo>
                  <a:lnTo>
                    <a:pt x="2400922" y="3195926"/>
                  </a:lnTo>
                  <a:lnTo>
                    <a:pt x="2355347" y="3186025"/>
                  </a:lnTo>
                  <a:lnTo>
                    <a:pt x="2310309" y="3172654"/>
                  </a:lnTo>
                  <a:lnTo>
                    <a:pt x="2265981" y="3156033"/>
                  </a:lnTo>
                  <a:lnTo>
                    <a:pt x="2222536" y="3136383"/>
                  </a:lnTo>
                  <a:lnTo>
                    <a:pt x="2180148" y="3113926"/>
                  </a:lnTo>
                  <a:lnTo>
                    <a:pt x="2138990" y="3088882"/>
                  </a:lnTo>
                  <a:lnTo>
                    <a:pt x="2099237" y="3061471"/>
                  </a:lnTo>
                  <a:lnTo>
                    <a:pt x="2061060" y="3031916"/>
                  </a:lnTo>
                  <a:lnTo>
                    <a:pt x="2024635" y="3000436"/>
                  </a:lnTo>
                  <a:lnTo>
                    <a:pt x="1990134" y="2967252"/>
                  </a:lnTo>
                  <a:lnTo>
                    <a:pt x="1957731" y="2932585"/>
                  </a:lnTo>
                  <a:lnTo>
                    <a:pt x="1925327" y="2894198"/>
                  </a:lnTo>
                  <a:lnTo>
                    <a:pt x="1894769" y="2854500"/>
                  </a:lnTo>
                  <a:lnTo>
                    <a:pt x="1865897" y="2813615"/>
                  </a:lnTo>
                  <a:lnTo>
                    <a:pt x="1838546" y="2771667"/>
                  </a:lnTo>
                  <a:lnTo>
                    <a:pt x="1812555" y="2728781"/>
                  </a:lnTo>
                  <a:lnTo>
                    <a:pt x="1787760" y="2685081"/>
                  </a:lnTo>
                  <a:lnTo>
                    <a:pt x="1763999" y="2640692"/>
                  </a:lnTo>
                  <a:lnTo>
                    <a:pt x="1741109" y="2595739"/>
                  </a:lnTo>
                  <a:lnTo>
                    <a:pt x="1718928" y="2550345"/>
                  </a:lnTo>
                  <a:lnTo>
                    <a:pt x="1697292" y="2504635"/>
                  </a:lnTo>
                  <a:lnTo>
                    <a:pt x="1676039" y="2458734"/>
                  </a:lnTo>
                  <a:lnTo>
                    <a:pt x="1634030" y="2366855"/>
                  </a:lnTo>
                  <a:lnTo>
                    <a:pt x="1612949" y="2321127"/>
                  </a:lnTo>
                  <a:lnTo>
                    <a:pt x="1591600" y="2275704"/>
                  </a:lnTo>
                  <a:lnTo>
                    <a:pt x="1569687" y="2230438"/>
                  </a:lnTo>
                  <a:lnTo>
                    <a:pt x="1546950" y="2185229"/>
                  </a:lnTo>
                  <a:lnTo>
                    <a:pt x="1523285" y="2140279"/>
                  </a:lnTo>
                  <a:lnTo>
                    <a:pt x="1498586" y="2095788"/>
                  </a:lnTo>
                  <a:lnTo>
                    <a:pt x="1472747" y="2051958"/>
                  </a:lnTo>
                  <a:lnTo>
                    <a:pt x="1445665" y="2008989"/>
                  </a:lnTo>
                  <a:lnTo>
                    <a:pt x="1417233" y="1967082"/>
                  </a:lnTo>
                  <a:lnTo>
                    <a:pt x="1387346" y="1926439"/>
                  </a:lnTo>
                  <a:lnTo>
                    <a:pt x="1355898" y="1887261"/>
                  </a:lnTo>
                  <a:lnTo>
                    <a:pt x="1322785" y="1849748"/>
                  </a:lnTo>
                  <a:lnTo>
                    <a:pt x="1287902" y="1814102"/>
                  </a:lnTo>
                  <a:lnTo>
                    <a:pt x="1251142" y="1780523"/>
                  </a:lnTo>
                  <a:lnTo>
                    <a:pt x="1212400" y="1749213"/>
                  </a:lnTo>
                  <a:lnTo>
                    <a:pt x="1171572" y="1720372"/>
                  </a:lnTo>
                  <a:lnTo>
                    <a:pt x="1128552" y="1694202"/>
                  </a:lnTo>
                  <a:lnTo>
                    <a:pt x="1084791" y="1669869"/>
                  </a:lnTo>
                  <a:lnTo>
                    <a:pt x="1039775" y="1648282"/>
                  </a:lnTo>
                  <a:lnTo>
                    <a:pt x="993687" y="1629031"/>
                  </a:lnTo>
                  <a:lnTo>
                    <a:pt x="946709" y="1611704"/>
                  </a:lnTo>
                  <a:lnTo>
                    <a:pt x="899023" y="1595889"/>
                  </a:lnTo>
                  <a:lnTo>
                    <a:pt x="850810" y="1581176"/>
                  </a:lnTo>
                  <a:lnTo>
                    <a:pt x="802253" y="1567151"/>
                  </a:lnTo>
                  <a:lnTo>
                    <a:pt x="753532" y="1553404"/>
                  </a:lnTo>
                  <a:lnTo>
                    <a:pt x="704832" y="1539523"/>
                  </a:lnTo>
                  <a:lnTo>
                    <a:pt x="656332" y="1525096"/>
                  </a:lnTo>
                  <a:lnTo>
                    <a:pt x="608215" y="1509712"/>
                  </a:lnTo>
                  <a:lnTo>
                    <a:pt x="560662" y="1492959"/>
                  </a:lnTo>
                  <a:lnTo>
                    <a:pt x="513857" y="1474426"/>
                  </a:lnTo>
                  <a:lnTo>
                    <a:pt x="467979" y="1453701"/>
                  </a:lnTo>
                  <a:lnTo>
                    <a:pt x="423212" y="1430373"/>
                  </a:lnTo>
                  <a:lnTo>
                    <a:pt x="381569" y="1405502"/>
                  </a:lnTo>
                  <a:lnTo>
                    <a:pt x="341837" y="1377986"/>
                  </a:lnTo>
                  <a:lnTo>
                    <a:pt x="304059" y="1347982"/>
                  </a:lnTo>
                  <a:lnTo>
                    <a:pt x="268278" y="1315648"/>
                  </a:lnTo>
                  <a:lnTo>
                    <a:pt x="234535" y="1281142"/>
                  </a:lnTo>
                  <a:lnTo>
                    <a:pt x="202874" y="1244621"/>
                  </a:lnTo>
                  <a:lnTo>
                    <a:pt x="173336" y="1206244"/>
                  </a:lnTo>
                  <a:lnTo>
                    <a:pt x="145965" y="1166167"/>
                  </a:lnTo>
                  <a:lnTo>
                    <a:pt x="120802" y="1124549"/>
                  </a:lnTo>
                  <a:lnTo>
                    <a:pt x="97890" y="1081548"/>
                  </a:lnTo>
                  <a:lnTo>
                    <a:pt x="77273" y="1037321"/>
                  </a:lnTo>
                  <a:lnTo>
                    <a:pt x="58991" y="992026"/>
                  </a:lnTo>
                  <a:lnTo>
                    <a:pt x="43088" y="945820"/>
                  </a:lnTo>
                  <a:lnTo>
                    <a:pt x="29606" y="898863"/>
                  </a:lnTo>
                  <a:lnTo>
                    <a:pt x="18588" y="851310"/>
                  </a:lnTo>
                  <a:lnTo>
                    <a:pt x="10075" y="803321"/>
                  </a:lnTo>
                  <a:lnTo>
                    <a:pt x="4112" y="755053"/>
                  </a:lnTo>
                  <a:lnTo>
                    <a:pt x="739" y="706663"/>
                  </a:lnTo>
                  <a:lnTo>
                    <a:pt x="0" y="658310"/>
                  </a:lnTo>
                  <a:lnTo>
                    <a:pt x="1936" y="610150"/>
                  </a:lnTo>
                  <a:lnTo>
                    <a:pt x="6591" y="562343"/>
                  </a:lnTo>
                  <a:lnTo>
                    <a:pt x="14007" y="515046"/>
                  </a:lnTo>
                  <a:lnTo>
                    <a:pt x="23370" y="467631"/>
                  </a:lnTo>
                  <a:lnTo>
                    <a:pt x="35249" y="420876"/>
                  </a:lnTo>
                  <a:lnTo>
                    <a:pt x="49555" y="374836"/>
                  </a:lnTo>
                  <a:lnTo>
                    <a:pt x="66200" y="329569"/>
                  </a:lnTo>
                  <a:lnTo>
                    <a:pt x="85096" y="285134"/>
                  </a:lnTo>
                  <a:lnTo>
                    <a:pt x="106155" y="241588"/>
                  </a:lnTo>
                  <a:lnTo>
                    <a:pt x="129289" y="198989"/>
                  </a:lnTo>
                  <a:lnTo>
                    <a:pt x="154411" y="157394"/>
                  </a:lnTo>
                  <a:lnTo>
                    <a:pt x="181432" y="116861"/>
                  </a:lnTo>
                  <a:lnTo>
                    <a:pt x="210264" y="77447"/>
                  </a:lnTo>
                  <a:lnTo>
                    <a:pt x="240820" y="39210"/>
                  </a:lnTo>
                  <a:lnTo>
                    <a:pt x="273011" y="2209"/>
                  </a:lnTo>
                  <a:lnTo>
                    <a:pt x="275098" y="0"/>
                  </a:lnTo>
                  <a:close/>
                </a:path>
              </a:pathLst>
            </a:custGeom>
            <a:solidFill>
              <a:srgbClr val="CAE7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072714" y="0"/>
              <a:ext cx="2215515" cy="2226310"/>
            </a:xfrm>
            <a:custGeom>
              <a:avLst/>
              <a:gdLst/>
              <a:ahLst/>
              <a:cxnLst/>
              <a:rect l="l" t="t" r="r" b="b"/>
              <a:pathLst>
                <a:path w="2215515" h="2226310">
                  <a:moveTo>
                    <a:pt x="12937" y="0"/>
                  </a:moveTo>
                  <a:lnTo>
                    <a:pt x="100840" y="0"/>
                  </a:lnTo>
                  <a:lnTo>
                    <a:pt x="95459" y="32563"/>
                  </a:lnTo>
                  <a:lnTo>
                    <a:pt x="90483" y="79640"/>
                  </a:lnTo>
                  <a:lnTo>
                    <a:pt x="88234" y="126779"/>
                  </a:lnTo>
                  <a:lnTo>
                    <a:pt x="88676" y="173806"/>
                  </a:lnTo>
                  <a:lnTo>
                    <a:pt x="91776" y="220546"/>
                  </a:lnTo>
                  <a:lnTo>
                    <a:pt x="97498" y="266823"/>
                  </a:lnTo>
                  <a:lnTo>
                    <a:pt x="105807" y="312462"/>
                  </a:lnTo>
                  <a:lnTo>
                    <a:pt x="116668" y="357287"/>
                  </a:lnTo>
                  <a:lnTo>
                    <a:pt x="130046" y="401125"/>
                  </a:lnTo>
                  <a:lnTo>
                    <a:pt x="145905" y="443798"/>
                  </a:lnTo>
                  <a:lnTo>
                    <a:pt x="164212" y="485132"/>
                  </a:lnTo>
                  <a:lnTo>
                    <a:pt x="184930" y="524952"/>
                  </a:lnTo>
                  <a:lnTo>
                    <a:pt x="208024" y="563083"/>
                  </a:lnTo>
                  <a:lnTo>
                    <a:pt x="233461" y="599348"/>
                  </a:lnTo>
                  <a:lnTo>
                    <a:pt x="261203" y="633574"/>
                  </a:lnTo>
                  <a:lnTo>
                    <a:pt x="291218" y="665584"/>
                  </a:lnTo>
                  <a:lnTo>
                    <a:pt x="323469" y="695203"/>
                  </a:lnTo>
                  <a:lnTo>
                    <a:pt x="357921" y="722256"/>
                  </a:lnTo>
                  <a:lnTo>
                    <a:pt x="394539" y="746569"/>
                  </a:lnTo>
                  <a:lnTo>
                    <a:pt x="437897" y="769975"/>
                  </a:lnTo>
                  <a:lnTo>
                    <a:pt x="482686" y="790444"/>
                  </a:lnTo>
                  <a:lnTo>
                    <a:pt x="528738" y="808243"/>
                  </a:lnTo>
                  <a:lnTo>
                    <a:pt x="575881" y="823640"/>
                  </a:lnTo>
                  <a:lnTo>
                    <a:pt x="623947" y="836900"/>
                  </a:lnTo>
                  <a:lnTo>
                    <a:pt x="672766" y="848292"/>
                  </a:lnTo>
                  <a:lnTo>
                    <a:pt x="722167" y="858081"/>
                  </a:lnTo>
                  <a:lnTo>
                    <a:pt x="771981" y="866536"/>
                  </a:lnTo>
                  <a:lnTo>
                    <a:pt x="822037" y="873922"/>
                  </a:lnTo>
                  <a:lnTo>
                    <a:pt x="872166" y="880508"/>
                  </a:lnTo>
                  <a:lnTo>
                    <a:pt x="922198" y="886560"/>
                  </a:lnTo>
                  <a:lnTo>
                    <a:pt x="956859" y="890598"/>
                  </a:lnTo>
                  <a:lnTo>
                    <a:pt x="1022144" y="898675"/>
                  </a:lnTo>
                  <a:lnTo>
                    <a:pt x="1118902" y="913268"/>
                  </a:lnTo>
                  <a:lnTo>
                    <a:pt x="1178118" y="925555"/>
                  </a:lnTo>
                  <a:lnTo>
                    <a:pt x="1234443" y="939584"/>
                  </a:lnTo>
                  <a:lnTo>
                    <a:pt x="1287868" y="955366"/>
                  </a:lnTo>
                  <a:lnTo>
                    <a:pt x="1338383" y="972908"/>
                  </a:lnTo>
                  <a:lnTo>
                    <a:pt x="1385978" y="992221"/>
                  </a:lnTo>
                  <a:lnTo>
                    <a:pt x="1430645" y="1013315"/>
                  </a:lnTo>
                  <a:lnTo>
                    <a:pt x="1472372" y="1036198"/>
                  </a:lnTo>
                  <a:lnTo>
                    <a:pt x="1511152" y="1060881"/>
                  </a:lnTo>
                  <a:lnTo>
                    <a:pt x="1546974" y="1087374"/>
                  </a:lnTo>
                  <a:lnTo>
                    <a:pt x="1579828" y="1115685"/>
                  </a:lnTo>
                  <a:lnTo>
                    <a:pt x="1609706" y="1145824"/>
                  </a:lnTo>
                  <a:lnTo>
                    <a:pt x="1636597" y="1177801"/>
                  </a:lnTo>
                  <a:lnTo>
                    <a:pt x="1660492" y="1211625"/>
                  </a:lnTo>
                  <a:lnTo>
                    <a:pt x="1681381" y="1247307"/>
                  </a:lnTo>
                  <a:lnTo>
                    <a:pt x="1702960" y="1292442"/>
                  </a:lnTo>
                  <a:lnTo>
                    <a:pt x="1719744" y="1338839"/>
                  </a:lnTo>
                  <a:lnTo>
                    <a:pt x="1732490" y="1386246"/>
                  </a:lnTo>
                  <a:lnTo>
                    <a:pt x="1741954" y="1434410"/>
                  </a:lnTo>
                  <a:lnTo>
                    <a:pt x="1748895" y="1483079"/>
                  </a:lnTo>
                  <a:lnTo>
                    <a:pt x="1754069" y="1532000"/>
                  </a:lnTo>
                  <a:lnTo>
                    <a:pt x="1758233" y="1580921"/>
                  </a:lnTo>
                  <a:lnTo>
                    <a:pt x="1762145" y="1629590"/>
                  </a:lnTo>
                  <a:lnTo>
                    <a:pt x="1764501" y="1649781"/>
                  </a:lnTo>
                  <a:lnTo>
                    <a:pt x="1765174" y="1690163"/>
                  </a:lnTo>
                  <a:lnTo>
                    <a:pt x="1767529" y="1710354"/>
                  </a:lnTo>
                  <a:lnTo>
                    <a:pt x="1774317" y="1770970"/>
                  </a:lnTo>
                  <a:lnTo>
                    <a:pt x="1783941" y="1827154"/>
                  </a:lnTo>
                  <a:lnTo>
                    <a:pt x="1796445" y="1878862"/>
                  </a:lnTo>
                  <a:lnTo>
                    <a:pt x="1811874" y="1926050"/>
                  </a:lnTo>
                  <a:lnTo>
                    <a:pt x="1830272" y="1968674"/>
                  </a:lnTo>
                  <a:lnTo>
                    <a:pt x="1851683" y="2006689"/>
                  </a:lnTo>
                  <a:lnTo>
                    <a:pt x="1876153" y="2040051"/>
                  </a:lnTo>
                  <a:lnTo>
                    <a:pt x="1903724" y="2068715"/>
                  </a:lnTo>
                  <a:lnTo>
                    <a:pt x="1934442" y="2092638"/>
                  </a:lnTo>
                  <a:lnTo>
                    <a:pt x="1972371" y="2114540"/>
                  </a:lnTo>
                  <a:lnTo>
                    <a:pt x="2012066" y="2129731"/>
                  </a:lnTo>
                  <a:lnTo>
                    <a:pt x="2053151" y="2138589"/>
                  </a:lnTo>
                  <a:lnTo>
                    <a:pt x="2095248" y="2141489"/>
                  </a:lnTo>
                  <a:lnTo>
                    <a:pt x="2137981" y="2138808"/>
                  </a:lnTo>
                  <a:lnTo>
                    <a:pt x="2180973" y="2130924"/>
                  </a:lnTo>
                  <a:lnTo>
                    <a:pt x="2215283" y="2120752"/>
                  </a:lnTo>
                  <a:lnTo>
                    <a:pt x="2215283" y="2207879"/>
                  </a:lnTo>
                  <a:lnTo>
                    <a:pt x="2188644" y="2215083"/>
                  </a:lnTo>
                  <a:lnTo>
                    <a:pt x="2143797" y="2222828"/>
                  </a:lnTo>
                  <a:lnTo>
                    <a:pt x="2099014" y="2225967"/>
                  </a:lnTo>
                  <a:lnTo>
                    <a:pt x="2054578" y="2224216"/>
                  </a:lnTo>
                  <a:lnTo>
                    <a:pt x="2010773" y="2217291"/>
                  </a:lnTo>
                  <a:lnTo>
                    <a:pt x="1967883" y="2204909"/>
                  </a:lnTo>
                  <a:lnTo>
                    <a:pt x="1926192" y="2186784"/>
                  </a:lnTo>
                  <a:lnTo>
                    <a:pt x="1885983" y="2162634"/>
                  </a:lnTo>
                  <a:lnTo>
                    <a:pt x="1853510" y="2136612"/>
                  </a:lnTo>
                  <a:lnTo>
                    <a:pt x="1823913" y="2106939"/>
                  </a:lnTo>
                  <a:lnTo>
                    <a:pt x="1797159" y="2073519"/>
                  </a:lnTo>
                  <a:lnTo>
                    <a:pt x="1773215" y="2036254"/>
                  </a:lnTo>
                  <a:lnTo>
                    <a:pt x="1752049" y="1995048"/>
                  </a:lnTo>
                  <a:lnTo>
                    <a:pt x="1733629" y="1949804"/>
                  </a:lnTo>
                  <a:lnTo>
                    <a:pt x="1717923" y="1900425"/>
                  </a:lnTo>
                  <a:lnTo>
                    <a:pt x="1704899" y="1846814"/>
                  </a:lnTo>
                  <a:lnTo>
                    <a:pt x="1694523" y="1788873"/>
                  </a:lnTo>
                  <a:lnTo>
                    <a:pt x="1686764" y="1726507"/>
                  </a:lnTo>
                  <a:lnTo>
                    <a:pt x="1683652" y="1705559"/>
                  </a:lnTo>
                  <a:lnTo>
                    <a:pt x="1682053" y="1684106"/>
                  </a:lnTo>
                  <a:lnTo>
                    <a:pt x="1681464" y="1663663"/>
                  </a:lnTo>
                  <a:lnTo>
                    <a:pt x="1681380" y="1645744"/>
                  </a:lnTo>
                  <a:lnTo>
                    <a:pt x="1676639" y="1594412"/>
                  </a:lnTo>
                  <a:lnTo>
                    <a:pt x="1671145" y="1542328"/>
                  </a:lnTo>
                  <a:lnTo>
                    <a:pt x="1664144" y="1490055"/>
                  </a:lnTo>
                  <a:lnTo>
                    <a:pt x="1654882" y="1438159"/>
                  </a:lnTo>
                  <a:lnTo>
                    <a:pt x="1642607" y="1387204"/>
                  </a:lnTo>
                  <a:lnTo>
                    <a:pt x="1626564" y="1337757"/>
                  </a:lnTo>
                  <a:lnTo>
                    <a:pt x="1606000" y="1290381"/>
                  </a:lnTo>
                  <a:lnTo>
                    <a:pt x="1585895" y="1256753"/>
                  </a:lnTo>
                  <a:lnTo>
                    <a:pt x="1562518" y="1225079"/>
                  </a:lnTo>
                  <a:lnTo>
                    <a:pt x="1535891" y="1195336"/>
                  </a:lnTo>
                  <a:lnTo>
                    <a:pt x="1506038" y="1167501"/>
                  </a:lnTo>
                  <a:lnTo>
                    <a:pt x="1472983" y="1141549"/>
                  </a:lnTo>
                  <a:lnTo>
                    <a:pt x="1436749" y="1117457"/>
                  </a:lnTo>
                  <a:lnTo>
                    <a:pt x="1397359" y="1095201"/>
                  </a:lnTo>
                  <a:lnTo>
                    <a:pt x="1354839" y="1074759"/>
                  </a:lnTo>
                  <a:lnTo>
                    <a:pt x="1309210" y="1056106"/>
                  </a:lnTo>
                  <a:lnTo>
                    <a:pt x="1260496" y="1039220"/>
                  </a:lnTo>
                  <a:lnTo>
                    <a:pt x="1208721" y="1024075"/>
                  </a:lnTo>
                  <a:lnTo>
                    <a:pt x="1153909" y="1010650"/>
                  </a:lnTo>
                  <a:lnTo>
                    <a:pt x="1096083" y="998920"/>
                  </a:lnTo>
                  <a:lnTo>
                    <a:pt x="1035267" y="988862"/>
                  </a:lnTo>
                  <a:lnTo>
                    <a:pt x="1002877" y="982552"/>
                  </a:lnTo>
                  <a:lnTo>
                    <a:pt x="969982" y="978766"/>
                  </a:lnTo>
                  <a:lnTo>
                    <a:pt x="936078" y="975990"/>
                  </a:lnTo>
                  <a:lnTo>
                    <a:pt x="900660" y="972709"/>
                  </a:lnTo>
                  <a:lnTo>
                    <a:pt x="852111" y="967172"/>
                  </a:lnTo>
                  <a:lnTo>
                    <a:pt x="803469" y="961167"/>
                  </a:lnTo>
                  <a:lnTo>
                    <a:pt x="754864" y="954453"/>
                  </a:lnTo>
                  <a:lnTo>
                    <a:pt x="706427" y="946784"/>
                  </a:lnTo>
                  <a:lnTo>
                    <a:pt x="658290" y="937920"/>
                  </a:lnTo>
                  <a:lnTo>
                    <a:pt x="610582" y="927615"/>
                  </a:lnTo>
                  <a:lnTo>
                    <a:pt x="563435" y="915629"/>
                  </a:lnTo>
                  <a:lnTo>
                    <a:pt x="516981" y="901716"/>
                  </a:lnTo>
                  <a:lnTo>
                    <a:pt x="471348" y="885635"/>
                  </a:lnTo>
                  <a:lnTo>
                    <a:pt x="426669" y="867142"/>
                  </a:lnTo>
                  <a:lnTo>
                    <a:pt x="383075" y="845995"/>
                  </a:lnTo>
                  <a:lnTo>
                    <a:pt x="340695" y="821949"/>
                  </a:lnTo>
                  <a:lnTo>
                    <a:pt x="303185" y="797028"/>
                  </a:lnTo>
                  <a:lnTo>
                    <a:pt x="267712" y="769577"/>
                  </a:lnTo>
                  <a:lnTo>
                    <a:pt x="234305" y="739744"/>
                  </a:lnTo>
                  <a:lnTo>
                    <a:pt x="202993" y="707676"/>
                  </a:lnTo>
                  <a:lnTo>
                    <a:pt x="173806" y="673520"/>
                  </a:lnTo>
                  <a:lnTo>
                    <a:pt x="146773" y="637423"/>
                  </a:lnTo>
                  <a:lnTo>
                    <a:pt x="121924" y="599532"/>
                  </a:lnTo>
                  <a:lnTo>
                    <a:pt x="99288" y="559995"/>
                  </a:lnTo>
                  <a:lnTo>
                    <a:pt x="78894" y="518957"/>
                  </a:lnTo>
                  <a:lnTo>
                    <a:pt x="60772" y="476567"/>
                  </a:lnTo>
                  <a:lnTo>
                    <a:pt x="44951" y="432970"/>
                  </a:lnTo>
                  <a:lnTo>
                    <a:pt x="31461" y="388315"/>
                  </a:lnTo>
                  <a:lnTo>
                    <a:pt x="20331" y="342749"/>
                  </a:lnTo>
                  <a:lnTo>
                    <a:pt x="11590" y="296418"/>
                  </a:lnTo>
                  <a:lnTo>
                    <a:pt x="5269" y="249469"/>
                  </a:lnTo>
                  <a:lnTo>
                    <a:pt x="1395" y="202049"/>
                  </a:lnTo>
                  <a:lnTo>
                    <a:pt x="0" y="154306"/>
                  </a:lnTo>
                  <a:lnTo>
                    <a:pt x="1111" y="106387"/>
                  </a:lnTo>
                  <a:lnTo>
                    <a:pt x="4759" y="58438"/>
                  </a:lnTo>
                  <a:lnTo>
                    <a:pt x="10973" y="10607"/>
                  </a:lnTo>
                  <a:lnTo>
                    <a:pt x="12937" y="0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5942965"/>
            <a:ext cx="7391400" cy="4344035"/>
            <a:chOff x="0" y="5942965"/>
            <a:chExt cx="7391400" cy="4344035"/>
          </a:xfrm>
        </p:grpSpPr>
        <p:sp>
          <p:nvSpPr>
            <p:cNvPr id="8" name="object 8"/>
            <p:cNvSpPr/>
            <p:nvPr/>
          </p:nvSpPr>
          <p:spPr>
            <a:xfrm>
              <a:off x="0" y="8128718"/>
              <a:ext cx="3009900" cy="2158365"/>
            </a:xfrm>
            <a:custGeom>
              <a:avLst/>
              <a:gdLst/>
              <a:ahLst/>
              <a:cxnLst/>
              <a:rect l="l" t="t" r="r" b="b"/>
              <a:pathLst>
                <a:path w="3009900" h="2158365">
                  <a:moveTo>
                    <a:pt x="1822013" y="591974"/>
                  </a:moveTo>
                  <a:lnTo>
                    <a:pt x="1777412" y="579719"/>
                  </a:lnTo>
                  <a:lnTo>
                    <a:pt x="1734908" y="560383"/>
                  </a:lnTo>
                  <a:lnTo>
                    <a:pt x="1695501" y="534727"/>
                  </a:lnTo>
                  <a:lnTo>
                    <a:pt x="1660191" y="503513"/>
                  </a:lnTo>
                  <a:lnTo>
                    <a:pt x="1629980" y="467501"/>
                  </a:lnTo>
                  <a:lnTo>
                    <a:pt x="1605868" y="427455"/>
                  </a:lnTo>
                  <a:lnTo>
                    <a:pt x="1588855" y="384135"/>
                  </a:lnTo>
                  <a:lnTo>
                    <a:pt x="1579943" y="338303"/>
                  </a:lnTo>
                  <a:lnTo>
                    <a:pt x="1578814" y="296449"/>
                  </a:lnTo>
                  <a:lnTo>
                    <a:pt x="1583008" y="257395"/>
                  </a:lnTo>
                  <a:lnTo>
                    <a:pt x="1605630" y="187948"/>
                  </a:lnTo>
                  <a:lnTo>
                    <a:pt x="1644336" y="130497"/>
                  </a:lnTo>
                  <a:lnTo>
                    <a:pt x="1695653" y="85577"/>
                  </a:lnTo>
                  <a:lnTo>
                    <a:pt x="1756109" y="53721"/>
                  </a:lnTo>
                  <a:lnTo>
                    <a:pt x="1822229" y="35465"/>
                  </a:lnTo>
                  <a:lnTo>
                    <a:pt x="1890541" y="31342"/>
                  </a:lnTo>
                  <a:lnTo>
                    <a:pt x="1924433" y="34747"/>
                  </a:lnTo>
                  <a:lnTo>
                    <a:pt x="1989520" y="52826"/>
                  </a:lnTo>
                  <a:lnTo>
                    <a:pt x="2048116" y="86374"/>
                  </a:lnTo>
                  <a:lnTo>
                    <a:pt x="2096747" y="135926"/>
                  </a:lnTo>
                  <a:lnTo>
                    <a:pt x="2131941" y="202016"/>
                  </a:lnTo>
                  <a:lnTo>
                    <a:pt x="2143413" y="241429"/>
                  </a:lnTo>
                  <a:lnTo>
                    <a:pt x="2149918" y="287604"/>
                  </a:lnTo>
                  <a:lnTo>
                    <a:pt x="2148392" y="333856"/>
                  </a:lnTo>
                  <a:lnTo>
                    <a:pt x="2139388" y="379231"/>
                  </a:lnTo>
                  <a:lnTo>
                    <a:pt x="2123461" y="422775"/>
                  </a:lnTo>
                  <a:lnTo>
                    <a:pt x="2101163" y="463536"/>
                  </a:lnTo>
                  <a:lnTo>
                    <a:pt x="2073049" y="500558"/>
                  </a:lnTo>
                  <a:lnTo>
                    <a:pt x="2039672" y="532888"/>
                  </a:lnTo>
                  <a:lnTo>
                    <a:pt x="2001585" y="559573"/>
                  </a:lnTo>
                  <a:lnTo>
                    <a:pt x="1959344" y="579658"/>
                  </a:lnTo>
                  <a:lnTo>
                    <a:pt x="1913500" y="592191"/>
                  </a:lnTo>
                  <a:lnTo>
                    <a:pt x="1867709" y="596385"/>
                  </a:lnTo>
                  <a:lnTo>
                    <a:pt x="1822013" y="591974"/>
                  </a:lnTo>
                  <a:close/>
                </a:path>
                <a:path w="3009900" h="2158365">
                  <a:moveTo>
                    <a:pt x="0" y="2158281"/>
                  </a:moveTo>
                  <a:lnTo>
                    <a:pt x="0" y="193722"/>
                  </a:lnTo>
                  <a:lnTo>
                    <a:pt x="49439" y="151547"/>
                  </a:lnTo>
                  <a:lnTo>
                    <a:pt x="88600" y="122880"/>
                  </a:lnTo>
                  <a:lnTo>
                    <a:pt x="129585" y="96587"/>
                  </a:lnTo>
                  <a:lnTo>
                    <a:pt x="172380" y="72803"/>
                  </a:lnTo>
                  <a:lnTo>
                    <a:pt x="216863" y="52047"/>
                  </a:lnTo>
                  <a:lnTo>
                    <a:pt x="262743" y="34747"/>
                  </a:lnTo>
                  <a:lnTo>
                    <a:pt x="309752" y="20900"/>
                  </a:lnTo>
                  <a:lnTo>
                    <a:pt x="357619" y="10504"/>
                  </a:lnTo>
                  <a:lnTo>
                    <a:pt x="406077" y="3557"/>
                  </a:lnTo>
                  <a:lnTo>
                    <a:pt x="454856" y="56"/>
                  </a:lnTo>
                  <a:lnTo>
                    <a:pt x="503688" y="0"/>
                  </a:lnTo>
                  <a:lnTo>
                    <a:pt x="552303" y="3385"/>
                  </a:lnTo>
                  <a:lnTo>
                    <a:pt x="600432" y="10209"/>
                  </a:lnTo>
                  <a:lnTo>
                    <a:pt x="647807" y="20471"/>
                  </a:lnTo>
                  <a:lnTo>
                    <a:pt x="694159" y="34168"/>
                  </a:lnTo>
                  <a:lnTo>
                    <a:pt x="739218" y="51298"/>
                  </a:lnTo>
                  <a:lnTo>
                    <a:pt x="782716" y="71859"/>
                  </a:lnTo>
                  <a:lnTo>
                    <a:pt x="824383" y="95847"/>
                  </a:lnTo>
                  <a:lnTo>
                    <a:pt x="863952" y="123262"/>
                  </a:lnTo>
                  <a:lnTo>
                    <a:pt x="901152" y="154100"/>
                  </a:lnTo>
                  <a:lnTo>
                    <a:pt x="935715" y="188360"/>
                  </a:lnTo>
                  <a:lnTo>
                    <a:pt x="966648" y="226105"/>
                  </a:lnTo>
                  <a:lnTo>
                    <a:pt x="994127" y="265707"/>
                  </a:lnTo>
                  <a:lnTo>
                    <a:pt x="1018505" y="306975"/>
                  </a:lnTo>
                  <a:lnTo>
                    <a:pt x="1040134" y="349717"/>
                  </a:lnTo>
                  <a:lnTo>
                    <a:pt x="1059365" y="393741"/>
                  </a:lnTo>
                  <a:lnTo>
                    <a:pt x="1076552" y="438855"/>
                  </a:lnTo>
                  <a:lnTo>
                    <a:pt x="1092046" y="484867"/>
                  </a:lnTo>
                  <a:lnTo>
                    <a:pt x="1106200" y="531585"/>
                  </a:lnTo>
                  <a:lnTo>
                    <a:pt x="1119365" y="578816"/>
                  </a:lnTo>
                  <a:lnTo>
                    <a:pt x="1131895" y="626370"/>
                  </a:lnTo>
                  <a:lnTo>
                    <a:pt x="1144140" y="674053"/>
                  </a:lnTo>
                  <a:lnTo>
                    <a:pt x="1156454" y="721674"/>
                  </a:lnTo>
                  <a:lnTo>
                    <a:pt x="1169189" y="769041"/>
                  </a:lnTo>
                  <a:lnTo>
                    <a:pt x="1182696" y="815962"/>
                  </a:lnTo>
                  <a:lnTo>
                    <a:pt x="1197797" y="862788"/>
                  </a:lnTo>
                  <a:lnTo>
                    <a:pt x="1215111" y="909661"/>
                  </a:lnTo>
                  <a:lnTo>
                    <a:pt x="1234690" y="956079"/>
                  </a:lnTo>
                  <a:lnTo>
                    <a:pt x="1256585" y="1001537"/>
                  </a:lnTo>
                  <a:lnTo>
                    <a:pt x="1280847" y="1045534"/>
                  </a:lnTo>
                  <a:lnTo>
                    <a:pt x="1307528" y="1087566"/>
                  </a:lnTo>
                  <a:lnTo>
                    <a:pt x="1336679" y="1127129"/>
                  </a:lnTo>
                  <a:lnTo>
                    <a:pt x="1368352" y="1163721"/>
                  </a:lnTo>
                  <a:lnTo>
                    <a:pt x="1402598" y="1196838"/>
                  </a:lnTo>
                  <a:lnTo>
                    <a:pt x="1439467" y="1225977"/>
                  </a:lnTo>
                  <a:lnTo>
                    <a:pt x="1479013" y="1250635"/>
                  </a:lnTo>
                  <a:lnTo>
                    <a:pt x="1521285" y="1270309"/>
                  </a:lnTo>
                  <a:lnTo>
                    <a:pt x="1566335" y="1284496"/>
                  </a:lnTo>
                  <a:lnTo>
                    <a:pt x="1614215" y="1292692"/>
                  </a:lnTo>
                  <a:lnTo>
                    <a:pt x="2906265" y="1499600"/>
                  </a:lnTo>
                  <a:lnTo>
                    <a:pt x="2912948" y="1509908"/>
                  </a:lnTo>
                  <a:lnTo>
                    <a:pt x="2935850" y="1551289"/>
                  </a:lnTo>
                  <a:lnTo>
                    <a:pt x="2955838" y="1594409"/>
                  </a:lnTo>
                  <a:lnTo>
                    <a:pt x="2972800" y="1638018"/>
                  </a:lnTo>
                  <a:lnTo>
                    <a:pt x="2986492" y="1682575"/>
                  </a:lnTo>
                  <a:lnTo>
                    <a:pt x="2996974" y="1727905"/>
                  </a:lnTo>
                  <a:lnTo>
                    <a:pt x="3004301" y="1773834"/>
                  </a:lnTo>
                  <a:lnTo>
                    <a:pt x="3008534" y="1820186"/>
                  </a:lnTo>
                  <a:lnTo>
                    <a:pt x="3009729" y="1866786"/>
                  </a:lnTo>
                  <a:lnTo>
                    <a:pt x="3007946" y="1913459"/>
                  </a:lnTo>
                  <a:lnTo>
                    <a:pt x="3003242" y="1960029"/>
                  </a:lnTo>
                  <a:lnTo>
                    <a:pt x="2995676" y="2006321"/>
                  </a:lnTo>
                  <a:lnTo>
                    <a:pt x="2985305" y="2052161"/>
                  </a:lnTo>
                  <a:lnTo>
                    <a:pt x="2972188" y="2097372"/>
                  </a:lnTo>
                  <a:lnTo>
                    <a:pt x="2956384" y="2141781"/>
                  </a:lnTo>
                  <a:lnTo>
                    <a:pt x="2949380" y="2158281"/>
                  </a:lnTo>
                  <a:lnTo>
                    <a:pt x="0" y="2158281"/>
                  </a:lnTo>
                  <a:close/>
                </a:path>
                <a:path w="3009900" h="2158365">
                  <a:moveTo>
                    <a:pt x="2906265" y="1499600"/>
                  </a:moveTo>
                  <a:lnTo>
                    <a:pt x="1614215" y="1292692"/>
                  </a:lnTo>
                  <a:lnTo>
                    <a:pt x="1664923" y="1295560"/>
                  </a:lnTo>
                  <a:lnTo>
                    <a:pt x="1714864" y="1292451"/>
                  </a:lnTo>
                  <a:lnTo>
                    <a:pt x="1764161" y="1284348"/>
                  </a:lnTo>
                  <a:lnTo>
                    <a:pt x="1812939" y="1272232"/>
                  </a:lnTo>
                  <a:lnTo>
                    <a:pt x="1861319" y="1257086"/>
                  </a:lnTo>
                  <a:lnTo>
                    <a:pt x="1909426" y="1239891"/>
                  </a:lnTo>
                  <a:lnTo>
                    <a:pt x="2005314" y="1203284"/>
                  </a:lnTo>
                  <a:lnTo>
                    <a:pt x="2053341" y="1185836"/>
                  </a:lnTo>
                  <a:lnTo>
                    <a:pt x="2101588" y="1170267"/>
                  </a:lnTo>
                  <a:lnTo>
                    <a:pt x="2147501" y="1160132"/>
                  </a:lnTo>
                  <a:lnTo>
                    <a:pt x="2193858" y="1153328"/>
                  </a:lnTo>
                  <a:lnTo>
                    <a:pt x="2240493" y="1149778"/>
                  </a:lnTo>
                  <a:lnTo>
                    <a:pt x="2287238" y="1149400"/>
                  </a:lnTo>
                  <a:lnTo>
                    <a:pt x="2333923" y="1152115"/>
                  </a:lnTo>
                  <a:lnTo>
                    <a:pt x="2380383" y="1157844"/>
                  </a:lnTo>
                  <a:lnTo>
                    <a:pt x="2426447" y="1166508"/>
                  </a:lnTo>
                  <a:lnTo>
                    <a:pt x="2471950" y="1178025"/>
                  </a:lnTo>
                  <a:lnTo>
                    <a:pt x="2516721" y="1192318"/>
                  </a:lnTo>
                  <a:lnTo>
                    <a:pt x="2560594" y="1209306"/>
                  </a:lnTo>
                  <a:lnTo>
                    <a:pt x="2603401" y="1228909"/>
                  </a:lnTo>
                  <a:lnTo>
                    <a:pt x="2644973" y="1251049"/>
                  </a:lnTo>
                  <a:lnTo>
                    <a:pt x="2685142" y="1275645"/>
                  </a:lnTo>
                  <a:lnTo>
                    <a:pt x="2723742" y="1302618"/>
                  </a:lnTo>
                  <a:lnTo>
                    <a:pt x="2760602" y="1331888"/>
                  </a:lnTo>
                  <a:lnTo>
                    <a:pt x="2795556" y="1363375"/>
                  </a:lnTo>
                  <a:lnTo>
                    <a:pt x="2828436" y="1397000"/>
                  </a:lnTo>
                  <a:lnTo>
                    <a:pt x="2859073" y="1432684"/>
                  </a:lnTo>
                  <a:lnTo>
                    <a:pt x="2887300" y="1470346"/>
                  </a:lnTo>
                  <a:lnTo>
                    <a:pt x="2906265" y="1499600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8275961"/>
              <a:ext cx="2456815" cy="2011045"/>
            </a:xfrm>
            <a:custGeom>
              <a:avLst/>
              <a:gdLst/>
              <a:ahLst/>
              <a:cxnLst/>
              <a:rect l="l" t="t" r="r" b="b"/>
              <a:pathLst>
                <a:path w="2456815" h="2011045">
                  <a:moveTo>
                    <a:pt x="2091478" y="627144"/>
                  </a:moveTo>
                  <a:lnTo>
                    <a:pt x="2052777" y="618440"/>
                  </a:lnTo>
                  <a:lnTo>
                    <a:pt x="2014859" y="604850"/>
                  </a:lnTo>
                  <a:lnTo>
                    <a:pt x="1977723" y="586374"/>
                  </a:lnTo>
                  <a:lnTo>
                    <a:pt x="1941370" y="563011"/>
                  </a:lnTo>
                  <a:lnTo>
                    <a:pt x="1901820" y="525564"/>
                  </a:lnTo>
                  <a:lnTo>
                    <a:pt x="1868750" y="483702"/>
                  </a:lnTo>
                  <a:lnTo>
                    <a:pt x="1842948" y="438514"/>
                  </a:lnTo>
                  <a:lnTo>
                    <a:pt x="1825204" y="391087"/>
                  </a:lnTo>
                  <a:lnTo>
                    <a:pt x="1816303" y="342511"/>
                  </a:lnTo>
                  <a:lnTo>
                    <a:pt x="1814602" y="285746"/>
                  </a:lnTo>
                  <a:lnTo>
                    <a:pt x="1821939" y="233876"/>
                  </a:lnTo>
                  <a:lnTo>
                    <a:pt x="1837301" y="186979"/>
                  </a:lnTo>
                  <a:lnTo>
                    <a:pt x="1859672" y="145135"/>
                  </a:lnTo>
                  <a:lnTo>
                    <a:pt x="1888038" y="108420"/>
                  </a:lnTo>
                  <a:lnTo>
                    <a:pt x="1921383" y="76914"/>
                  </a:lnTo>
                  <a:lnTo>
                    <a:pt x="1958693" y="50693"/>
                  </a:lnTo>
                  <a:lnTo>
                    <a:pt x="1998954" y="29836"/>
                  </a:lnTo>
                  <a:lnTo>
                    <a:pt x="2041149" y="14420"/>
                  </a:lnTo>
                  <a:lnTo>
                    <a:pt x="2084265" y="4525"/>
                  </a:lnTo>
                  <a:lnTo>
                    <a:pt x="2128151" y="0"/>
                  </a:lnTo>
                  <a:lnTo>
                    <a:pt x="2172742" y="839"/>
                  </a:lnTo>
                  <a:lnTo>
                    <a:pt x="2217148" y="7342"/>
                  </a:lnTo>
                  <a:lnTo>
                    <a:pt x="2260478" y="19807"/>
                  </a:lnTo>
                  <a:lnTo>
                    <a:pt x="2301844" y="38533"/>
                  </a:lnTo>
                  <a:lnTo>
                    <a:pt x="2340355" y="63819"/>
                  </a:lnTo>
                  <a:lnTo>
                    <a:pt x="2375121" y="95962"/>
                  </a:lnTo>
                  <a:lnTo>
                    <a:pt x="2376798" y="98148"/>
                  </a:lnTo>
                  <a:lnTo>
                    <a:pt x="2187722" y="67870"/>
                  </a:lnTo>
                  <a:lnTo>
                    <a:pt x="2163212" y="65093"/>
                  </a:lnTo>
                  <a:lnTo>
                    <a:pt x="2139019" y="64247"/>
                  </a:lnTo>
                  <a:lnTo>
                    <a:pt x="2115853" y="64818"/>
                  </a:lnTo>
                  <a:lnTo>
                    <a:pt x="2094421" y="66293"/>
                  </a:lnTo>
                  <a:lnTo>
                    <a:pt x="2051188" y="77499"/>
                  </a:lnTo>
                  <a:lnTo>
                    <a:pt x="2010143" y="95084"/>
                  </a:lnTo>
                  <a:lnTo>
                    <a:pt x="1972623" y="119029"/>
                  </a:lnTo>
                  <a:lnTo>
                    <a:pt x="1939961" y="149312"/>
                  </a:lnTo>
                  <a:lnTo>
                    <a:pt x="1913491" y="185912"/>
                  </a:lnTo>
                  <a:lnTo>
                    <a:pt x="1894549" y="228807"/>
                  </a:lnTo>
                  <a:lnTo>
                    <a:pt x="1884470" y="277976"/>
                  </a:lnTo>
                  <a:lnTo>
                    <a:pt x="1884587" y="333399"/>
                  </a:lnTo>
                  <a:lnTo>
                    <a:pt x="1897053" y="380084"/>
                  </a:lnTo>
                  <a:lnTo>
                    <a:pt x="1919073" y="425793"/>
                  </a:lnTo>
                  <a:lnTo>
                    <a:pt x="1950427" y="467984"/>
                  </a:lnTo>
                  <a:lnTo>
                    <a:pt x="1990896" y="504118"/>
                  </a:lnTo>
                  <a:lnTo>
                    <a:pt x="2037547" y="531636"/>
                  </a:lnTo>
                  <a:lnTo>
                    <a:pt x="2086374" y="549479"/>
                  </a:lnTo>
                  <a:lnTo>
                    <a:pt x="2295344" y="582943"/>
                  </a:lnTo>
                  <a:lnTo>
                    <a:pt x="2286815" y="588768"/>
                  </a:lnTo>
                  <a:lnTo>
                    <a:pt x="2240802" y="610374"/>
                  </a:lnTo>
                  <a:lnTo>
                    <a:pt x="2192338" y="623248"/>
                  </a:lnTo>
                  <a:lnTo>
                    <a:pt x="2091478" y="627144"/>
                  </a:lnTo>
                  <a:close/>
                </a:path>
                <a:path w="2456815" h="2011045">
                  <a:moveTo>
                    <a:pt x="2295344" y="582943"/>
                  </a:moveTo>
                  <a:lnTo>
                    <a:pt x="2086374" y="549479"/>
                  </a:lnTo>
                  <a:lnTo>
                    <a:pt x="2135544" y="557353"/>
                  </a:lnTo>
                  <a:lnTo>
                    <a:pt x="2183225" y="554965"/>
                  </a:lnTo>
                  <a:lnTo>
                    <a:pt x="2229055" y="541317"/>
                  </a:lnTo>
                  <a:lnTo>
                    <a:pt x="2272883" y="516699"/>
                  </a:lnTo>
                  <a:lnTo>
                    <a:pt x="2313194" y="482746"/>
                  </a:lnTo>
                  <a:lnTo>
                    <a:pt x="2348473" y="441097"/>
                  </a:lnTo>
                  <a:lnTo>
                    <a:pt x="2372122" y="393826"/>
                  </a:lnTo>
                  <a:lnTo>
                    <a:pt x="2387318" y="344576"/>
                  </a:lnTo>
                  <a:lnTo>
                    <a:pt x="2392545" y="294982"/>
                  </a:lnTo>
                  <a:lnTo>
                    <a:pt x="2386289" y="246681"/>
                  </a:lnTo>
                  <a:lnTo>
                    <a:pt x="2367495" y="195193"/>
                  </a:lnTo>
                  <a:lnTo>
                    <a:pt x="2341012" y="152312"/>
                  </a:lnTo>
                  <a:lnTo>
                    <a:pt x="2308316" y="118088"/>
                  </a:lnTo>
                  <a:lnTo>
                    <a:pt x="2270885" y="92572"/>
                  </a:lnTo>
                  <a:lnTo>
                    <a:pt x="2230194" y="75816"/>
                  </a:lnTo>
                  <a:lnTo>
                    <a:pt x="2187722" y="67870"/>
                  </a:lnTo>
                  <a:lnTo>
                    <a:pt x="2376798" y="98148"/>
                  </a:lnTo>
                  <a:lnTo>
                    <a:pt x="2405254" y="135262"/>
                  </a:lnTo>
                  <a:lnTo>
                    <a:pt x="2429862" y="182017"/>
                  </a:lnTo>
                  <a:lnTo>
                    <a:pt x="2448056" y="236525"/>
                  </a:lnTo>
                  <a:lnTo>
                    <a:pt x="2456413" y="284159"/>
                  </a:lnTo>
                  <a:lnTo>
                    <a:pt x="2456087" y="333931"/>
                  </a:lnTo>
                  <a:lnTo>
                    <a:pt x="2446967" y="384539"/>
                  </a:lnTo>
                  <a:lnTo>
                    <a:pt x="2428940" y="434684"/>
                  </a:lnTo>
                  <a:lnTo>
                    <a:pt x="2401894" y="483064"/>
                  </a:lnTo>
                  <a:lnTo>
                    <a:pt x="2368187" y="523962"/>
                  </a:lnTo>
                  <a:lnTo>
                    <a:pt x="2329552" y="559580"/>
                  </a:lnTo>
                  <a:lnTo>
                    <a:pt x="2295344" y="582943"/>
                  </a:lnTo>
                  <a:close/>
                </a:path>
                <a:path w="2456815" h="2011045">
                  <a:moveTo>
                    <a:pt x="0" y="253619"/>
                  </a:moveTo>
                  <a:lnTo>
                    <a:pt x="0" y="190688"/>
                  </a:lnTo>
                  <a:lnTo>
                    <a:pt x="28230" y="190302"/>
                  </a:lnTo>
                  <a:lnTo>
                    <a:pt x="75213" y="192830"/>
                  </a:lnTo>
                  <a:lnTo>
                    <a:pt x="121911" y="198522"/>
                  </a:lnTo>
                  <a:lnTo>
                    <a:pt x="168104" y="207370"/>
                  </a:lnTo>
                  <a:lnTo>
                    <a:pt x="213570" y="219371"/>
                  </a:lnTo>
                  <a:lnTo>
                    <a:pt x="258088" y="234516"/>
                  </a:lnTo>
                  <a:lnTo>
                    <a:pt x="301437" y="252800"/>
                  </a:lnTo>
                  <a:lnTo>
                    <a:pt x="343396" y="274217"/>
                  </a:lnTo>
                  <a:lnTo>
                    <a:pt x="383743" y="298760"/>
                  </a:lnTo>
                  <a:lnTo>
                    <a:pt x="390567" y="303662"/>
                  </a:lnTo>
                  <a:lnTo>
                    <a:pt x="128983" y="261772"/>
                  </a:lnTo>
                  <a:lnTo>
                    <a:pt x="81845" y="255580"/>
                  </a:lnTo>
                  <a:lnTo>
                    <a:pt x="34331" y="252952"/>
                  </a:lnTo>
                  <a:lnTo>
                    <a:pt x="0" y="253619"/>
                  </a:lnTo>
                  <a:close/>
                </a:path>
                <a:path w="2456815" h="2011045">
                  <a:moveTo>
                    <a:pt x="1501440" y="1495034"/>
                  </a:moveTo>
                  <a:lnTo>
                    <a:pt x="1452621" y="1487210"/>
                  </a:lnTo>
                  <a:lnTo>
                    <a:pt x="1403981" y="1478772"/>
                  </a:lnTo>
                  <a:lnTo>
                    <a:pt x="1355640" y="1469220"/>
                  </a:lnTo>
                  <a:lnTo>
                    <a:pt x="1307719" y="1458051"/>
                  </a:lnTo>
                  <a:lnTo>
                    <a:pt x="1260337" y="1444763"/>
                  </a:lnTo>
                  <a:lnTo>
                    <a:pt x="1213615" y="1428855"/>
                  </a:lnTo>
                  <a:lnTo>
                    <a:pt x="1167674" y="1409824"/>
                  </a:lnTo>
                  <a:lnTo>
                    <a:pt x="1122634" y="1387168"/>
                  </a:lnTo>
                  <a:lnTo>
                    <a:pt x="1078616" y="1360386"/>
                  </a:lnTo>
                  <a:lnTo>
                    <a:pt x="1036759" y="1331902"/>
                  </a:lnTo>
                  <a:lnTo>
                    <a:pt x="997978" y="1300626"/>
                  </a:lnTo>
                  <a:lnTo>
                    <a:pt x="962015" y="1266790"/>
                  </a:lnTo>
                  <a:lnTo>
                    <a:pt x="928615" y="1230627"/>
                  </a:lnTo>
                  <a:lnTo>
                    <a:pt x="897522" y="1192369"/>
                  </a:lnTo>
                  <a:lnTo>
                    <a:pt x="868478" y="1152250"/>
                  </a:lnTo>
                  <a:lnTo>
                    <a:pt x="841229" y="1110502"/>
                  </a:lnTo>
                  <a:lnTo>
                    <a:pt x="815517" y="1067358"/>
                  </a:lnTo>
                  <a:lnTo>
                    <a:pt x="791086" y="1023050"/>
                  </a:lnTo>
                  <a:lnTo>
                    <a:pt x="767680" y="977811"/>
                  </a:lnTo>
                  <a:lnTo>
                    <a:pt x="745043" y="931874"/>
                  </a:lnTo>
                  <a:lnTo>
                    <a:pt x="722919" y="885472"/>
                  </a:lnTo>
                  <a:lnTo>
                    <a:pt x="701050" y="838837"/>
                  </a:lnTo>
                  <a:lnTo>
                    <a:pt x="677654" y="791251"/>
                  </a:lnTo>
                  <a:lnTo>
                    <a:pt x="654042" y="743690"/>
                  </a:lnTo>
                  <a:lnTo>
                    <a:pt x="629948" y="696504"/>
                  </a:lnTo>
                  <a:lnTo>
                    <a:pt x="605107" y="650042"/>
                  </a:lnTo>
                  <a:lnTo>
                    <a:pt x="579249" y="604652"/>
                  </a:lnTo>
                  <a:lnTo>
                    <a:pt x="552110" y="560683"/>
                  </a:lnTo>
                  <a:lnTo>
                    <a:pt x="523423" y="518485"/>
                  </a:lnTo>
                  <a:lnTo>
                    <a:pt x="492919" y="478406"/>
                  </a:lnTo>
                  <a:lnTo>
                    <a:pt x="460334" y="440795"/>
                  </a:lnTo>
                  <a:lnTo>
                    <a:pt x="425400" y="406001"/>
                  </a:lnTo>
                  <a:lnTo>
                    <a:pt x="387850" y="374373"/>
                  </a:lnTo>
                  <a:lnTo>
                    <a:pt x="348996" y="346568"/>
                  </a:lnTo>
                  <a:lnTo>
                    <a:pt x="308042" y="322393"/>
                  </a:lnTo>
                  <a:lnTo>
                    <a:pt x="265277" y="301837"/>
                  </a:lnTo>
                  <a:lnTo>
                    <a:pt x="220987" y="284889"/>
                  </a:lnTo>
                  <a:lnTo>
                    <a:pt x="175460" y="271538"/>
                  </a:lnTo>
                  <a:lnTo>
                    <a:pt x="128983" y="261772"/>
                  </a:lnTo>
                  <a:lnTo>
                    <a:pt x="390567" y="303662"/>
                  </a:lnTo>
                  <a:lnTo>
                    <a:pt x="422258" y="326424"/>
                  </a:lnTo>
                  <a:lnTo>
                    <a:pt x="460776" y="359136"/>
                  </a:lnTo>
                  <a:lnTo>
                    <a:pt x="496394" y="394168"/>
                  </a:lnTo>
                  <a:lnTo>
                    <a:pt x="529403" y="431288"/>
                  </a:lnTo>
                  <a:lnTo>
                    <a:pt x="560096" y="470265"/>
                  </a:lnTo>
                  <a:lnTo>
                    <a:pt x="588766" y="510867"/>
                  </a:lnTo>
                  <a:lnTo>
                    <a:pt x="615704" y="552862"/>
                  </a:lnTo>
                  <a:lnTo>
                    <a:pt x="641203" y="596019"/>
                  </a:lnTo>
                  <a:lnTo>
                    <a:pt x="665556" y="640106"/>
                  </a:lnTo>
                  <a:lnTo>
                    <a:pt x="689054" y="684892"/>
                  </a:lnTo>
                  <a:lnTo>
                    <a:pt x="711991" y="730144"/>
                  </a:lnTo>
                  <a:lnTo>
                    <a:pt x="757346" y="821123"/>
                  </a:lnTo>
                  <a:lnTo>
                    <a:pt x="781187" y="869857"/>
                  </a:lnTo>
                  <a:lnTo>
                    <a:pt x="805095" y="918023"/>
                  </a:lnTo>
                  <a:lnTo>
                    <a:pt x="829367" y="965365"/>
                  </a:lnTo>
                  <a:lnTo>
                    <a:pt x="854299" y="1011629"/>
                  </a:lnTo>
                  <a:lnTo>
                    <a:pt x="880187" y="1056561"/>
                  </a:lnTo>
                  <a:lnTo>
                    <a:pt x="907327" y="1099907"/>
                  </a:lnTo>
                  <a:lnTo>
                    <a:pt x="936014" y="1141413"/>
                  </a:lnTo>
                  <a:lnTo>
                    <a:pt x="966545" y="1180824"/>
                  </a:lnTo>
                  <a:lnTo>
                    <a:pt x="999215" y="1217886"/>
                  </a:lnTo>
                  <a:lnTo>
                    <a:pt x="1034321" y="1252345"/>
                  </a:lnTo>
                  <a:lnTo>
                    <a:pt x="1072159" y="1283947"/>
                  </a:lnTo>
                  <a:lnTo>
                    <a:pt x="1113024" y="1312437"/>
                  </a:lnTo>
                  <a:lnTo>
                    <a:pt x="1156542" y="1337308"/>
                  </a:lnTo>
                  <a:lnTo>
                    <a:pt x="1202019" y="1358533"/>
                  </a:lnTo>
                  <a:lnTo>
                    <a:pt x="1249270" y="1376577"/>
                  </a:lnTo>
                  <a:lnTo>
                    <a:pt x="1298111" y="1391906"/>
                  </a:lnTo>
                  <a:lnTo>
                    <a:pt x="1348358" y="1404985"/>
                  </a:lnTo>
                  <a:lnTo>
                    <a:pt x="1399825" y="1416279"/>
                  </a:lnTo>
                  <a:lnTo>
                    <a:pt x="1452328" y="1426254"/>
                  </a:lnTo>
                  <a:lnTo>
                    <a:pt x="1742134" y="1473324"/>
                  </a:lnTo>
                  <a:lnTo>
                    <a:pt x="1787604" y="1484367"/>
                  </a:lnTo>
                  <a:lnTo>
                    <a:pt x="1833335" y="1497709"/>
                  </a:lnTo>
                  <a:lnTo>
                    <a:pt x="1878881" y="1513398"/>
                  </a:lnTo>
                  <a:lnTo>
                    <a:pt x="1923793" y="1531480"/>
                  </a:lnTo>
                  <a:lnTo>
                    <a:pt x="1967626" y="1552003"/>
                  </a:lnTo>
                  <a:lnTo>
                    <a:pt x="2009932" y="1575014"/>
                  </a:lnTo>
                  <a:lnTo>
                    <a:pt x="2012756" y="1576802"/>
                  </a:lnTo>
                  <a:lnTo>
                    <a:pt x="1550316" y="1502747"/>
                  </a:lnTo>
                  <a:lnTo>
                    <a:pt x="1501440" y="1495034"/>
                  </a:lnTo>
                  <a:close/>
                </a:path>
                <a:path w="2456815" h="2011045">
                  <a:moveTo>
                    <a:pt x="2172115" y="2011038"/>
                  </a:moveTo>
                  <a:lnTo>
                    <a:pt x="2178488" y="1985629"/>
                  </a:lnTo>
                  <a:lnTo>
                    <a:pt x="2183433" y="1942271"/>
                  </a:lnTo>
                  <a:lnTo>
                    <a:pt x="2182001" y="1897931"/>
                  </a:lnTo>
                  <a:lnTo>
                    <a:pt x="2172245" y="1852107"/>
                  </a:lnTo>
                  <a:lnTo>
                    <a:pt x="2156020" y="1809189"/>
                  </a:lnTo>
                  <a:lnTo>
                    <a:pt x="2133962" y="1769188"/>
                  </a:lnTo>
                  <a:lnTo>
                    <a:pt x="2106709" y="1732114"/>
                  </a:lnTo>
                  <a:lnTo>
                    <a:pt x="2074898" y="1697979"/>
                  </a:lnTo>
                  <a:lnTo>
                    <a:pt x="2039165" y="1666792"/>
                  </a:lnTo>
                  <a:lnTo>
                    <a:pt x="2000148" y="1638566"/>
                  </a:lnTo>
                  <a:lnTo>
                    <a:pt x="1958483" y="1613309"/>
                  </a:lnTo>
                  <a:lnTo>
                    <a:pt x="1914808" y="1591034"/>
                  </a:lnTo>
                  <a:lnTo>
                    <a:pt x="1869760" y="1571751"/>
                  </a:lnTo>
                  <a:lnTo>
                    <a:pt x="1823975" y="1555471"/>
                  </a:lnTo>
                  <a:lnTo>
                    <a:pt x="1778091" y="1542204"/>
                  </a:lnTo>
                  <a:lnTo>
                    <a:pt x="1732744" y="1531961"/>
                  </a:lnTo>
                  <a:lnTo>
                    <a:pt x="2012756" y="1576802"/>
                  </a:lnTo>
                  <a:lnTo>
                    <a:pt x="2050264" y="1600559"/>
                  </a:lnTo>
                  <a:lnTo>
                    <a:pt x="2088174" y="1628687"/>
                  </a:lnTo>
                  <a:lnTo>
                    <a:pt x="2123216" y="1659444"/>
                  </a:lnTo>
                  <a:lnTo>
                    <a:pt x="2154943" y="1692878"/>
                  </a:lnTo>
                  <a:lnTo>
                    <a:pt x="2182908" y="1729036"/>
                  </a:lnTo>
                  <a:lnTo>
                    <a:pt x="2206662" y="1767965"/>
                  </a:lnTo>
                  <a:lnTo>
                    <a:pt x="2225760" y="1809712"/>
                  </a:lnTo>
                  <a:lnTo>
                    <a:pt x="2239754" y="1854324"/>
                  </a:lnTo>
                  <a:lnTo>
                    <a:pt x="2248197" y="1901849"/>
                  </a:lnTo>
                  <a:lnTo>
                    <a:pt x="2249895" y="1950846"/>
                  </a:lnTo>
                  <a:lnTo>
                    <a:pt x="2245860" y="1998020"/>
                  </a:lnTo>
                  <a:lnTo>
                    <a:pt x="2243231" y="2011038"/>
                  </a:lnTo>
                  <a:lnTo>
                    <a:pt x="2172115" y="2011038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699" y="5942965"/>
              <a:ext cx="6362699" cy="29527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16000" y="981456"/>
            <a:ext cx="7021830" cy="13817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80"/>
              </a:spcBef>
            </a:pPr>
            <a:r>
              <a:rPr dirty="0" sz="2900" spc="45" b="1">
                <a:solidFill>
                  <a:srgbClr val="1B7378"/>
                </a:solidFill>
                <a:latin typeface="Trebuchet MS"/>
                <a:cs typeface="Trebuchet MS"/>
              </a:rPr>
              <a:t>WRITE</a:t>
            </a:r>
            <a:r>
              <a:rPr dirty="0" sz="2900" spc="-85" b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00" spc="145" b="1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900" spc="-80" b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00" spc="125" b="1">
                <a:solidFill>
                  <a:srgbClr val="1B7378"/>
                </a:solidFill>
                <a:latin typeface="Trebuchet MS"/>
                <a:cs typeface="Trebuchet MS"/>
              </a:rPr>
              <a:t>QUERY</a:t>
            </a:r>
            <a:r>
              <a:rPr dirty="0" sz="2900" spc="-80" b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00" spc="95" b="1">
                <a:solidFill>
                  <a:srgbClr val="1B7378"/>
                </a:solidFill>
                <a:latin typeface="Trebuchet MS"/>
                <a:cs typeface="Trebuchet MS"/>
              </a:rPr>
              <a:t>IN</a:t>
            </a:r>
            <a:r>
              <a:rPr dirty="0" sz="2900" spc="-85" b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00" spc="125" b="1">
                <a:solidFill>
                  <a:srgbClr val="1B7378"/>
                </a:solidFill>
                <a:latin typeface="Trebuchet MS"/>
                <a:cs typeface="Trebuchet MS"/>
              </a:rPr>
              <a:t>SQL</a:t>
            </a:r>
            <a:r>
              <a:rPr dirty="0" sz="2900" spc="-80" b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00" spc="55" b="1">
                <a:solidFill>
                  <a:srgbClr val="1B7378"/>
                </a:solidFill>
                <a:latin typeface="Trebuchet MS"/>
                <a:cs typeface="Trebuchet MS"/>
              </a:rPr>
              <a:t>TO</a:t>
            </a:r>
            <a:r>
              <a:rPr dirty="0" sz="2900" spc="-80" b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00" spc="120" b="1">
                <a:solidFill>
                  <a:srgbClr val="1B7378"/>
                </a:solidFill>
                <a:latin typeface="Trebuchet MS"/>
                <a:cs typeface="Trebuchet MS"/>
              </a:rPr>
              <a:t>OBTAIN</a:t>
            </a:r>
            <a:r>
              <a:rPr dirty="0" sz="2900" spc="-85" b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00" spc="45" b="1">
                <a:solidFill>
                  <a:srgbClr val="1B7378"/>
                </a:solidFill>
                <a:latin typeface="Trebuchet MS"/>
                <a:cs typeface="Trebuchet MS"/>
              </a:rPr>
              <a:t>THE </a:t>
            </a:r>
            <a:r>
              <a:rPr dirty="0" sz="2900" spc="-855" b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00" spc="190" b="1">
                <a:solidFill>
                  <a:srgbClr val="1B7378"/>
                </a:solidFill>
                <a:latin typeface="Trebuchet MS"/>
                <a:cs typeface="Trebuchet MS"/>
              </a:rPr>
              <a:t>NAME </a:t>
            </a:r>
            <a:r>
              <a:rPr dirty="0" sz="2900" spc="80" b="1">
                <a:solidFill>
                  <a:srgbClr val="1B7378"/>
                </a:solidFill>
                <a:latin typeface="Trebuchet MS"/>
                <a:cs typeface="Trebuchet MS"/>
              </a:rPr>
              <a:t>OF </a:t>
            </a:r>
            <a:r>
              <a:rPr dirty="0" sz="2900" spc="45" b="1">
                <a:solidFill>
                  <a:srgbClr val="1B7378"/>
                </a:solidFill>
                <a:latin typeface="Trebuchet MS"/>
                <a:cs typeface="Trebuchet MS"/>
              </a:rPr>
              <a:t>THE </a:t>
            </a:r>
            <a:r>
              <a:rPr dirty="0" sz="2900" spc="155" b="1">
                <a:solidFill>
                  <a:srgbClr val="1B7378"/>
                </a:solidFill>
                <a:latin typeface="Trebuchet MS"/>
                <a:cs typeface="Trebuchet MS"/>
              </a:rPr>
              <a:t>PHYSICIANS WHO </a:t>
            </a:r>
            <a:r>
              <a:rPr dirty="0" sz="2900" spc="110" b="1">
                <a:solidFill>
                  <a:srgbClr val="1B7378"/>
                </a:solidFill>
                <a:latin typeface="Trebuchet MS"/>
                <a:cs typeface="Trebuchet MS"/>
              </a:rPr>
              <a:t>ARE </a:t>
            </a:r>
            <a:r>
              <a:rPr dirty="0" sz="2900" spc="114" b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00" spc="100" b="1">
                <a:solidFill>
                  <a:srgbClr val="1B7378"/>
                </a:solidFill>
                <a:latin typeface="Trebuchet MS"/>
                <a:cs typeface="Trebuchet MS"/>
              </a:rPr>
              <a:t>TRAINED</a:t>
            </a:r>
            <a:r>
              <a:rPr dirty="0" sz="2900" spc="-80" b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00" spc="95" b="1">
                <a:solidFill>
                  <a:srgbClr val="1B7378"/>
                </a:solidFill>
                <a:latin typeface="Trebuchet MS"/>
                <a:cs typeface="Trebuchet MS"/>
              </a:rPr>
              <a:t>FOR</a:t>
            </a:r>
            <a:r>
              <a:rPr dirty="0" sz="2900" spc="-80" b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00" spc="145" b="1">
                <a:solidFill>
                  <a:srgbClr val="1B7378"/>
                </a:solidFill>
                <a:latin typeface="Trebuchet MS"/>
                <a:cs typeface="Trebuchet MS"/>
              </a:rPr>
              <a:t>A</a:t>
            </a:r>
            <a:r>
              <a:rPr dirty="0" sz="2900" spc="-80" b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00" spc="114" b="1">
                <a:solidFill>
                  <a:srgbClr val="1B7378"/>
                </a:solidFill>
                <a:latin typeface="Trebuchet MS"/>
                <a:cs typeface="Trebuchet MS"/>
              </a:rPr>
              <a:t>SPECIAL</a:t>
            </a:r>
            <a:r>
              <a:rPr dirty="0" sz="2900" spc="-75" b="1">
                <a:solidFill>
                  <a:srgbClr val="1B7378"/>
                </a:solidFill>
                <a:latin typeface="Trebuchet MS"/>
                <a:cs typeface="Trebuchet MS"/>
              </a:rPr>
              <a:t> </a:t>
            </a:r>
            <a:r>
              <a:rPr dirty="0" sz="2900" spc="45" b="1">
                <a:solidFill>
                  <a:srgbClr val="1B7378"/>
                </a:solidFill>
                <a:latin typeface="Trebuchet MS"/>
                <a:cs typeface="Trebuchet MS"/>
              </a:rPr>
              <a:t>TREATEMENT.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pc="-170"/>
              <a:t>s</a:t>
            </a:r>
            <a:r>
              <a:rPr dirty="0" spc="-100"/>
              <a:t>e</a:t>
            </a:r>
            <a:r>
              <a:rPr dirty="0" spc="-150"/>
              <a:t>l</a:t>
            </a:r>
            <a:r>
              <a:rPr dirty="0" spc="-100"/>
              <a:t>e</a:t>
            </a:r>
            <a:r>
              <a:rPr dirty="0" spc="-80"/>
              <a:t>c</a:t>
            </a:r>
            <a:r>
              <a:rPr dirty="0" spc="-305"/>
              <a:t>t</a:t>
            </a:r>
            <a:r>
              <a:rPr dirty="0" spc="-285"/>
              <a:t> </a:t>
            </a:r>
            <a:r>
              <a:rPr dirty="0" spc="-100"/>
              <a:t>e</a:t>
            </a:r>
            <a:r>
              <a:rPr dirty="0" spc="-495"/>
              <a:t>m</a:t>
            </a:r>
            <a:r>
              <a:rPr dirty="0" spc="-150"/>
              <a:t>p</a:t>
            </a:r>
            <a:r>
              <a:rPr dirty="0" spc="-150"/>
              <a:t>l</a:t>
            </a:r>
            <a:r>
              <a:rPr dirty="0" spc="-105"/>
              <a:t>o</a:t>
            </a:r>
            <a:r>
              <a:rPr dirty="0" spc="-310"/>
              <a:t>y</a:t>
            </a:r>
            <a:r>
              <a:rPr dirty="0" spc="-100"/>
              <a:t>ee</a:t>
            </a:r>
            <a:r>
              <a:rPr dirty="0" spc="-150"/>
              <a:t>id</a:t>
            </a:r>
            <a:r>
              <a:rPr dirty="0" spc="-285"/>
              <a:t> </a:t>
            </a:r>
            <a:r>
              <a:rPr dirty="0" spc="-405"/>
              <a:t>,</a:t>
            </a:r>
            <a:r>
              <a:rPr dirty="0" spc="-285"/>
              <a:t> </a:t>
            </a:r>
            <a:r>
              <a:rPr dirty="0" spc="-250"/>
              <a:t>n</a:t>
            </a:r>
            <a:r>
              <a:rPr dirty="0" spc="-225"/>
              <a:t>a</a:t>
            </a:r>
            <a:r>
              <a:rPr dirty="0" spc="-495"/>
              <a:t>m</a:t>
            </a:r>
            <a:r>
              <a:rPr dirty="0" spc="-100"/>
              <a:t>e</a:t>
            </a:r>
            <a:r>
              <a:rPr dirty="0" spc="-285"/>
              <a:t> </a:t>
            </a:r>
            <a:r>
              <a:rPr dirty="0" spc="-225"/>
              <a:t>a</a:t>
            </a:r>
            <a:r>
              <a:rPr dirty="0" spc="-170"/>
              <a:t>s</a:t>
            </a:r>
            <a:r>
              <a:rPr dirty="0" spc="-285"/>
              <a:t> </a:t>
            </a:r>
            <a:r>
              <a:rPr dirty="0" spc="-150"/>
              <a:t>p</a:t>
            </a:r>
            <a:r>
              <a:rPr dirty="0" spc="-245"/>
              <a:t>h</a:t>
            </a:r>
            <a:r>
              <a:rPr dirty="0" spc="-310"/>
              <a:t>y</a:t>
            </a:r>
            <a:r>
              <a:rPr dirty="0" spc="-170"/>
              <a:t>s</a:t>
            </a:r>
            <a:r>
              <a:rPr dirty="0" spc="-114"/>
              <a:t>ic</a:t>
            </a:r>
            <a:r>
              <a:rPr dirty="0" spc="-185"/>
              <a:t>ia</a:t>
            </a:r>
            <a:r>
              <a:rPr dirty="0" spc="-250"/>
              <a:t>n</a:t>
            </a:r>
            <a:r>
              <a:rPr dirty="0" spc="-280"/>
              <a:t> </a:t>
            </a:r>
            <a:r>
              <a:rPr dirty="0" spc="-210"/>
              <a:t>f</a:t>
            </a:r>
            <a:r>
              <a:rPr dirty="0" spc="-295"/>
              <a:t>r</a:t>
            </a:r>
            <a:r>
              <a:rPr dirty="0" spc="-105"/>
              <a:t>o</a:t>
            </a:r>
            <a:r>
              <a:rPr dirty="0" spc="-285"/>
              <a:t>m  </a:t>
            </a:r>
            <a:r>
              <a:rPr dirty="0" spc="-190"/>
              <a:t>physician</a:t>
            </a:r>
          </a:p>
        </p:txBody>
      </p:sp>
      <p:sp>
        <p:nvSpPr>
          <p:cNvPr id="13" name="object 13"/>
          <p:cNvSpPr/>
          <p:nvPr/>
        </p:nvSpPr>
        <p:spPr>
          <a:xfrm>
            <a:off x="1926107" y="5586095"/>
            <a:ext cx="878205" cy="38100"/>
          </a:xfrm>
          <a:custGeom>
            <a:avLst/>
            <a:gdLst/>
            <a:ahLst/>
            <a:cxnLst/>
            <a:rect l="l" t="t" r="r" b="b"/>
            <a:pathLst>
              <a:path w="878205" h="38100">
                <a:moveTo>
                  <a:pt x="877962" y="38099"/>
                </a:moveTo>
                <a:lnTo>
                  <a:pt x="0" y="38099"/>
                </a:lnTo>
                <a:lnTo>
                  <a:pt x="0" y="0"/>
                </a:lnTo>
                <a:lnTo>
                  <a:pt x="877962" y="0"/>
                </a:lnTo>
                <a:lnTo>
                  <a:pt x="877962" y="38099"/>
                </a:lnTo>
                <a:close/>
              </a:path>
            </a:pathLst>
          </a:custGeom>
          <a:solidFill>
            <a:srgbClr val="1B73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16000" y="3737526"/>
            <a:ext cx="7663815" cy="1919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-200">
                <a:solidFill>
                  <a:srgbClr val="1B7378"/>
                </a:solidFill>
                <a:latin typeface="Verdana"/>
                <a:cs typeface="Verdana"/>
              </a:rPr>
              <a:t>where</a:t>
            </a:r>
            <a:r>
              <a:rPr dirty="0" sz="3000" spc="-28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3000" spc="-180">
                <a:solidFill>
                  <a:srgbClr val="1B7378"/>
                </a:solidFill>
                <a:latin typeface="Verdana"/>
                <a:cs typeface="Verdana"/>
              </a:rPr>
              <a:t>employeeid</a:t>
            </a:r>
            <a:r>
              <a:rPr dirty="0" sz="3000" spc="-28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3000" spc="-200">
                <a:solidFill>
                  <a:srgbClr val="1B7378"/>
                </a:solidFill>
                <a:latin typeface="Verdana"/>
                <a:cs typeface="Verdana"/>
              </a:rPr>
              <a:t>in</a:t>
            </a:r>
            <a:r>
              <a:rPr dirty="0" sz="3000" spc="-28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3000" spc="-220">
                <a:solidFill>
                  <a:srgbClr val="1B7378"/>
                </a:solidFill>
                <a:latin typeface="Verdana"/>
                <a:cs typeface="Verdana"/>
              </a:rPr>
              <a:t>(select</a:t>
            </a:r>
            <a:r>
              <a:rPr dirty="0" sz="3000" spc="-28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3000" spc="-195">
                <a:solidFill>
                  <a:srgbClr val="1B7378"/>
                </a:solidFill>
                <a:latin typeface="Verdana"/>
                <a:cs typeface="Verdana"/>
              </a:rPr>
              <a:t>distinct</a:t>
            </a:r>
            <a:r>
              <a:rPr dirty="0" sz="3000" spc="-28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3000" spc="-190">
                <a:solidFill>
                  <a:srgbClr val="1B7378"/>
                </a:solidFill>
                <a:latin typeface="Verdana"/>
                <a:cs typeface="Verdana"/>
              </a:rPr>
              <a:t>physician </a:t>
            </a:r>
            <a:r>
              <a:rPr dirty="0" sz="3000" spc="-104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3000" spc="-210">
                <a:solidFill>
                  <a:srgbClr val="1B7378"/>
                </a:solidFill>
                <a:latin typeface="Verdana"/>
                <a:cs typeface="Verdana"/>
              </a:rPr>
              <a:t>f</a:t>
            </a:r>
            <a:r>
              <a:rPr dirty="0" sz="3000" spc="-295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3000" spc="-105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3000" spc="-495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3000" spc="-28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3000" spc="-30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3000" spc="-295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3000" spc="-225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3000" spc="-15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3000" spc="-25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3000" spc="-10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3000" spc="-145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3000" spc="-220">
                <a:solidFill>
                  <a:srgbClr val="1B7378"/>
                </a:solidFill>
                <a:latin typeface="Verdana"/>
                <a:cs typeface="Verdana"/>
              </a:rPr>
              <a:t>_</a:t>
            </a:r>
            <a:r>
              <a:rPr dirty="0" sz="3000" spc="-15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3000" spc="-25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3000" spc="-620">
                <a:solidFill>
                  <a:srgbClr val="1B7378"/>
                </a:solidFill>
                <a:latin typeface="Verdana"/>
                <a:cs typeface="Verdana"/>
              </a:rPr>
              <a:t>)</a:t>
            </a:r>
            <a:r>
              <a:rPr dirty="0" sz="3000" spc="-675">
                <a:solidFill>
                  <a:srgbClr val="1B7378"/>
                </a:solidFill>
                <a:latin typeface="Verdana"/>
                <a:cs typeface="Verdana"/>
              </a:rPr>
              <a:t>;</a:t>
            </a: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35"/>
              </a:spcBef>
            </a:pPr>
            <a:r>
              <a:rPr dirty="0" u="heavy" sz="3400" spc="-114">
                <a:solidFill>
                  <a:srgbClr val="1B7378"/>
                </a:solidFill>
                <a:uFill>
                  <a:solidFill>
                    <a:srgbClr val="1B7378"/>
                  </a:solidFill>
                </a:uFill>
                <a:latin typeface="Verdana"/>
                <a:cs typeface="Verdana"/>
              </a:rPr>
              <a:t>Out</a:t>
            </a:r>
            <a:r>
              <a:rPr dirty="0" sz="3400" spc="-114">
                <a:solidFill>
                  <a:srgbClr val="1B7378"/>
                </a:solidFill>
                <a:latin typeface="Verdana"/>
                <a:cs typeface="Verdana"/>
              </a:rPr>
              <a:t>put:-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88324"/>
            <a:ext cx="8993255" cy="79986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309813" y="0"/>
            <a:ext cx="8978265" cy="10287000"/>
            <a:chOff x="9309813" y="0"/>
            <a:chExt cx="8978265" cy="10287000"/>
          </a:xfrm>
        </p:grpSpPr>
        <p:sp>
          <p:nvSpPr>
            <p:cNvPr id="4" name="object 4"/>
            <p:cNvSpPr/>
            <p:nvPr/>
          </p:nvSpPr>
          <p:spPr>
            <a:xfrm>
              <a:off x="9309813" y="0"/>
              <a:ext cx="8978265" cy="10287000"/>
            </a:xfrm>
            <a:custGeom>
              <a:avLst/>
              <a:gdLst/>
              <a:ahLst/>
              <a:cxnLst/>
              <a:rect l="l" t="t" r="r" b="b"/>
              <a:pathLst>
                <a:path w="8978265" h="10287000">
                  <a:moveTo>
                    <a:pt x="8978184" y="10286998"/>
                  </a:moveTo>
                  <a:lnTo>
                    <a:pt x="0" y="10286998"/>
                  </a:lnTo>
                  <a:lnTo>
                    <a:pt x="0" y="0"/>
                  </a:lnTo>
                  <a:lnTo>
                    <a:pt x="8978184" y="0"/>
                  </a:lnTo>
                  <a:lnTo>
                    <a:pt x="8978184" y="10286998"/>
                  </a:lnTo>
                  <a:close/>
                </a:path>
              </a:pathLst>
            </a:custGeom>
            <a:solidFill>
              <a:srgbClr val="CAE7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408014" y="8103105"/>
              <a:ext cx="2880360" cy="2184400"/>
            </a:xfrm>
            <a:custGeom>
              <a:avLst/>
              <a:gdLst/>
              <a:ahLst/>
              <a:cxnLst/>
              <a:rect l="l" t="t" r="r" b="b"/>
              <a:pathLst>
                <a:path w="2880359" h="2184400">
                  <a:moveTo>
                    <a:pt x="1406616" y="476308"/>
                  </a:moveTo>
                  <a:lnTo>
                    <a:pt x="1426739" y="431910"/>
                  </a:lnTo>
                  <a:lnTo>
                    <a:pt x="1449592" y="388734"/>
                  </a:lnTo>
                  <a:lnTo>
                    <a:pt x="1475059" y="346950"/>
                  </a:lnTo>
                  <a:lnTo>
                    <a:pt x="1503021" y="306728"/>
                  </a:lnTo>
                  <a:lnTo>
                    <a:pt x="1533364" y="268238"/>
                  </a:lnTo>
                  <a:lnTo>
                    <a:pt x="1565970" y="231649"/>
                  </a:lnTo>
                  <a:lnTo>
                    <a:pt x="1600722" y="197132"/>
                  </a:lnTo>
                  <a:lnTo>
                    <a:pt x="1637504" y="164857"/>
                  </a:lnTo>
                  <a:lnTo>
                    <a:pt x="1676200" y="134994"/>
                  </a:lnTo>
                  <a:lnTo>
                    <a:pt x="1716692" y="107712"/>
                  </a:lnTo>
                  <a:lnTo>
                    <a:pt x="1758863" y="83182"/>
                  </a:lnTo>
                  <a:lnTo>
                    <a:pt x="1802598" y="61574"/>
                  </a:lnTo>
                  <a:lnTo>
                    <a:pt x="1847710" y="43157"/>
                  </a:lnTo>
                  <a:lnTo>
                    <a:pt x="1893952" y="28061"/>
                  </a:lnTo>
                  <a:lnTo>
                    <a:pt x="1941115" y="16240"/>
                  </a:lnTo>
                  <a:lnTo>
                    <a:pt x="1988989" y="7652"/>
                  </a:lnTo>
                  <a:lnTo>
                    <a:pt x="2037367" y="2253"/>
                  </a:lnTo>
                  <a:lnTo>
                    <a:pt x="2086040" y="0"/>
                  </a:lnTo>
                  <a:lnTo>
                    <a:pt x="2134798" y="847"/>
                  </a:lnTo>
                  <a:lnTo>
                    <a:pt x="2183433" y="4754"/>
                  </a:lnTo>
                  <a:lnTo>
                    <a:pt x="2231735" y="11674"/>
                  </a:lnTo>
                  <a:lnTo>
                    <a:pt x="2279497" y="21566"/>
                  </a:lnTo>
                  <a:lnTo>
                    <a:pt x="2326510" y="34384"/>
                  </a:lnTo>
                  <a:lnTo>
                    <a:pt x="2372563" y="50087"/>
                  </a:lnTo>
                  <a:lnTo>
                    <a:pt x="2417450" y="68629"/>
                  </a:lnTo>
                  <a:lnTo>
                    <a:pt x="2460960" y="89968"/>
                  </a:lnTo>
                  <a:lnTo>
                    <a:pt x="2502885" y="114060"/>
                  </a:lnTo>
                  <a:lnTo>
                    <a:pt x="2543016" y="140860"/>
                  </a:lnTo>
                  <a:lnTo>
                    <a:pt x="2583011" y="170546"/>
                  </a:lnTo>
                  <a:lnTo>
                    <a:pt x="2621086" y="202530"/>
                  </a:lnTo>
                  <a:lnTo>
                    <a:pt x="2657609" y="236394"/>
                  </a:lnTo>
                  <a:lnTo>
                    <a:pt x="2692946" y="271721"/>
                  </a:lnTo>
                  <a:lnTo>
                    <a:pt x="2727466" y="308092"/>
                  </a:lnTo>
                  <a:lnTo>
                    <a:pt x="2761536" y="345090"/>
                  </a:lnTo>
                  <a:lnTo>
                    <a:pt x="2795523" y="382296"/>
                  </a:lnTo>
                  <a:lnTo>
                    <a:pt x="2829794" y="419294"/>
                  </a:lnTo>
                  <a:lnTo>
                    <a:pt x="2864717" y="455664"/>
                  </a:lnTo>
                  <a:lnTo>
                    <a:pt x="2879985" y="470670"/>
                  </a:lnTo>
                  <a:lnTo>
                    <a:pt x="2879986" y="2183894"/>
                  </a:lnTo>
                  <a:lnTo>
                    <a:pt x="1086948" y="2183894"/>
                  </a:lnTo>
                  <a:lnTo>
                    <a:pt x="1332756" y="1565009"/>
                  </a:lnTo>
                  <a:lnTo>
                    <a:pt x="1350723" y="1518946"/>
                  </a:lnTo>
                  <a:lnTo>
                    <a:pt x="1364754" y="1470987"/>
                  </a:lnTo>
                  <a:lnTo>
                    <a:pt x="1375073" y="1421554"/>
                  </a:lnTo>
                  <a:lnTo>
                    <a:pt x="1381907" y="1371069"/>
                  </a:lnTo>
                  <a:lnTo>
                    <a:pt x="1385480" y="1319956"/>
                  </a:lnTo>
                  <a:lnTo>
                    <a:pt x="1386020" y="1268635"/>
                  </a:lnTo>
                  <a:lnTo>
                    <a:pt x="1383750" y="1217531"/>
                  </a:lnTo>
                  <a:lnTo>
                    <a:pt x="1380840" y="1167251"/>
                  </a:lnTo>
                  <a:lnTo>
                    <a:pt x="1376483" y="1116880"/>
                  </a:lnTo>
                  <a:lnTo>
                    <a:pt x="1371186" y="1066439"/>
                  </a:lnTo>
                  <a:lnTo>
                    <a:pt x="1359798" y="965423"/>
                  </a:lnTo>
                  <a:lnTo>
                    <a:pt x="1354720" y="914887"/>
                  </a:lnTo>
                  <a:lnTo>
                    <a:pt x="1350729" y="864359"/>
                  </a:lnTo>
                  <a:lnTo>
                    <a:pt x="1348330" y="813859"/>
                  </a:lnTo>
                  <a:lnTo>
                    <a:pt x="1348030" y="763406"/>
                  </a:lnTo>
                  <a:lnTo>
                    <a:pt x="1350337" y="713019"/>
                  </a:lnTo>
                  <a:lnTo>
                    <a:pt x="1355756" y="662719"/>
                  </a:lnTo>
                  <a:lnTo>
                    <a:pt x="1363793" y="615133"/>
                  </a:lnTo>
                  <a:lnTo>
                    <a:pt x="1375026" y="568090"/>
                  </a:lnTo>
                  <a:lnTo>
                    <a:pt x="1389340" y="521758"/>
                  </a:lnTo>
                  <a:lnTo>
                    <a:pt x="1406616" y="476308"/>
                  </a:lnTo>
                  <a:close/>
                </a:path>
                <a:path w="2880359" h="2184400">
                  <a:moveTo>
                    <a:pt x="0" y="2183894"/>
                  </a:moveTo>
                  <a:lnTo>
                    <a:pt x="47147" y="2141137"/>
                  </a:lnTo>
                  <a:lnTo>
                    <a:pt x="84889" y="2110597"/>
                  </a:lnTo>
                  <a:lnTo>
                    <a:pt x="123971" y="2081723"/>
                  </a:lnTo>
                  <a:lnTo>
                    <a:pt x="164306" y="2054512"/>
                  </a:lnTo>
                  <a:lnTo>
                    <a:pt x="205803" y="2028966"/>
                  </a:lnTo>
                  <a:lnTo>
                    <a:pt x="248373" y="2005081"/>
                  </a:lnTo>
                  <a:lnTo>
                    <a:pt x="291927" y="1982858"/>
                  </a:lnTo>
                  <a:lnTo>
                    <a:pt x="336375" y="1962295"/>
                  </a:lnTo>
                  <a:lnTo>
                    <a:pt x="381628" y="1943391"/>
                  </a:lnTo>
                  <a:lnTo>
                    <a:pt x="427597" y="1926146"/>
                  </a:lnTo>
                  <a:lnTo>
                    <a:pt x="474191" y="1910558"/>
                  </a:lnTo>
                  <a:lnTo>
                    <a:pt x="521323" y="1896627"/>
                  </a:lnTo>
                  <a:lnTo>
                    <a:pt x="568901" y="1884351"/>
                  </a:lnTo>
                  <a:lnTo>
                    <a:pt x="616838" y="1873730"/>
                  </a:lnTo>
                  <a:lnTo>
                    <a:pt x="665044" y="1864762"/>
                  </a:lnTo>
                  <a:lnTo>
                    <a:pt x="713428" y="1857447"/>
                  </a:lnTo>
                  <a:lnTo>
                    <a:pt x="762148" y="1851431"/>
                  </a:lnTo>
                  <a:lnTo>
                    <a:pt x="860842" y="1840200"/>
                  </a:lnTo>
                  <a:lnTo>
                    <a:pt x="910062" y="1833839"/>
                  </a:lnTo>
                  <a:lnTo>
                    <a:pt x="958695" y="1826214"/>
                  </a:lnTo>
                  <a:lnTo>
                    <a:pt x="1006361" y="1816755"/>
                  </a:lnTo>
                  <a:lnTo>
                    <a:pt x="1052686" y="1804885"/>
                  </a:lnTo>
                  <a:lnTo>
                    <a:pt x="1097290" y="1790033"/>
                  </a:lnTo>
                  <a:lnTo>
                    <a:pt x="1139796" y="1771625"/>
                  </a:lnTo>
                  <a:lnTo>
                    <a:pt x="1179828" y="1749087"/>
                  </a:lnTo>
                  <a:lnTo>
                    <a:pt x="1217008" y="1721846"/>
                  </a:lnTo>
                  <a:lnTo>
                    <a:pt x="1252978" y="1687593"/>
                  </a:lnTo>
                  <a:lnTo>
                    <a:pt x="1284109" y="1649755"/>
                  </a:lnTo>
                  <a:lnTo>
                    <a:pt x="1310626" y="1608752"/>
                  </a:lnTo>
                  <a:lnTo>
                    <a:pt x="1332756" y="1565009"/>
                  </a:lnTo>
                  <a:lnTo>
                    <a:pt x="1086948" y="2183894"/>
                  </a:lnTo>
                  <a:lnTo>
                    <a:pt x="0" y="2183894"/>
                  </a:lnTo>
                  <a:close/>
                </a:path>
                <a:path w="2880359" h="2184400">
                  <a:moveTo>
                    <a:pt x="314012" y="471210"/>
                  </a:moveTo>
                  <a:lnTo>
                    <a:pt x="335776" y="425410"/>
                  </a:lnTo>
                  <a:lnTo>
                    <a:pt x="367053" y="385471"/>
                  </a:lnTo>
                  <a:lnTo>
                    <a:pt x="405488" y="351917"/>
                  </a:lnTo>
                  <a:lnTo>
                    <a:pt x="449347" y="325366"/>
                  </a:lnTo>
                  <a:lnTo>
                    <a:pt x="496892" y="306431"/>
                  </a:lnTo>
                  <a:lnTo>
                    <a:pt x="546388" y="295729"/>
                  </a:lnTo>
                  <a:lnTo>
                    <a:pt x="596099" y="293876"/>
                  </a:lnTo>
                  <a:lnTo>
                    <a:pt x="635562" y="300492"/>
                  </a:lnTo>
                  <a:lnTo>
                    <a:pt x="701436" y="322333"/>
                  </a:lnTo>
                  <a:lnTo>
                    <a:pt x="750922" y="354057"/>
                  </a:lnTo>
                  <a:lnTo>
                    <a:pt x="785237" y="393753"/>
                  </a:lnTo>
                  <a:lnTo>
                    <a:pt x="805600" y="439505"/>
                  </a:lnTo>
                  <a:lnTo>
                    <a:pt x="813230" y="489402"/>
                  </a:lnTo>
                  <a:lnTo>
                    <a:pt x="812650" y="515306"/>
                  </a:lnTo>
                  <a:lnTo>
                    <a:pt x="803463" y="567832"/>
                  </a:lnTo>
                  <a:lnTo>
                    <a:pt x="784589" y="619718"/>
                  </a:lnTo>
                  <a:lnTo>
                    <a:pt x="757244" y="669052"/>
                  </a:lnTo>
                  <a:lnTo>
                    <a:pt x="722649" y="713920"/>
                  </a:lnTo>
                  <a:lnTo>
                    <a:pt x="682020" y="752409"/>
                  </a:lnTo>
                  <a:lnTo>
                    <a:pt x="636576" y="782606"/>
                  </a:lnTo>
                  <a:lnTo>
                    <a:pt x="587536" y="802597"/>
                  </a:lnTo>
                  <a:lnTo>
                    <a:pt x="536118" y="810470"/>
                  </a:lnTo>
                  <a:lnTo>
                    <a:pt x="509898" y="809264"/>
                  </a:lnTo>
                  <a:lnTo>
                    <a:pt x="457197" y="795371"/>
                  </a:lnTo>
                  <a:lnTo>
                    <a:pt x="405163" y="764576"/>
                  </a:lnTo>
                  <a:lnTo>
                    <a:pt x="355016" y="714966"/>
                  </a:lnTo>
                  <a:lnTo>
                    <a:pt x="328037" y="672182"/>
                  </a:lnTo>
                  <a:lnTo>
                    <a:pt x="310088" y="624033"/>
                  </a:lnTo>
                  <a:lnTo>
                    <a:pt x="301528" y="572902"/>
                  </a:lnTo>
                  <a:lnTo>
                    <a:pt x="302716" y="521167"/>
                  </a:lnTo>
                  <a:lnTo>
                    <a:pt x="314012" y="471210"/>
                  </a:lnTo>
                  <a:close/>
                </a:path>
              </a:pathLst>
            </a:custGeom>
            <a:solidFill>
              <a:srgbClr val="FFC8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182305" y="7962884"/>
              <a:ext cx="3105785" cy="2324735"/>
            </a:xfrm>
            <a:custGeom>
              <a:avLst/>
              <a:gdLst/>
              <a:ahLst/>
              <a:cxnLst/>
              <a:rect l="l" t="t" r="r" b="b"/>
              <a:pathLst>
                <a:path w="3105784" h="2324734">
                  <a:moveTo>
                    <a:pt x="2555228" y="400752"/>
                  </a:moveTo>
                  <a:lnTo>
                    <a:pt x="2574245" y="354171"/>
                  </a:lnTo>
                  <a:lnTo>
                    <a:pt x="2595594" y="308735"/>
                  </a:lnTo>
                  <a:lnTo>
                    <a:pt x="2619525" y="264692"/>
                  </a:lnTo>
                  <a:lnTo>
                    <a:pt x="2646287" y="222286"/>
                  </a:lnTo>
                  <a:lnTo>
                    <a:pt x="2676133" y="181765"/>
                  </a:lnTo>
                  <a:lnTo>
                    <a:pt x="2709312" y="143374"/>
                  </a:lnTo>
                  <a:lnTo>
                    <a:pt x="2745487" y="110652"/>
                  </a:lnTo>
                  <a:lnTo>
                    <a:pt x="2785906" y="81502"/>
                  </a:lnTo>
                  <a:lnTo>
                    <a:pt x="2829810" y="56254"/>
                  </a:lnTo>
                  <a:lnTo>
                    <a:pt x="2876439" y="35235"/>
                  </a:lnTo>
                  <a:lnTo>
                    <a:pt x="2925034" y="18772"/>
                  </a:lnTo>
                  <a:lnTo>
                    <a:pt x="2974836" y="7194"/>
                  </a:lnTo>
                  <a:lnTo>
                    <a:pt x="3025085" y="827"/>
                  </a:lnTo>
                  <a:lnTo>
                    <a:pt x="3075021" y="0"/>
                  </a:lnTo>
                  <a:lnTo>
                    <a:pt x="3105695" y="3699"/>
                  </a:lnTo>
                  <a:lnTo>
                    <a:pt x="3105695" y="68885"/>
                  </a:lnTo>
                  <a:lnTo>
                    <a:pt x="3069387" y="64884"/>
                  </a:lnTo>
                  <a:lnTo>
                    <a:pt x="3020621" y="65965"/>
                  </a:lnTo>
                  <a:lnTo>
                    <a:pt x="2971323" y="72823"/>
                  </a:lnTo>
                  <a:lnTo>
                    <a:pt x="2922504" y="85272"/>
                  </a:lnTo>
                  <a:lnTo>
                    <a:pt x="2875177" y="103129"/>
                  </a:lnTo>
                  <a:lnTo>
                    <a:pt x="2830356" y="126207"/>
                  </a:lnTo>
                  <a:lnTo>
                    <a:pt x="2789053" y="154322"/>
                  </a:lnTo>
                  <a:lnTo>
                    <a:pt x="2752280" y="187289"/>
                  </a:lnTo>
                  <a:lnTo>
                    <a:pt x="2719544" y="225173"/>
                  </a:lnTo>
                  <a:lnTo>
                    <a:pt x="2690442" y="265525"/>
                  </a:lnTo>
                  <a:lnTo>
                    <a:pt x="2664643" y="308122"/>
                  </a:lnTo>
                  <a:lnTo>
                    <a:pt x="2641818" y="352739"/>
                  </a:lnTo>
                  <a:lnTo>
                    <a:pt x="2621636" y="399152"/>
                  </a:lnTo>
                  <a:lnTo>
                    <a:pt x="2440335" y="855623"/>
                  </a:lnTo>
                  <a:lnTo>
                    <a:pt x="2442869" y="845195"/>
                  </a:lnTo>
                  <a:lnTo>
                    <a:pt x="2454800" y="792095"/>
                  </a:lnTo>
                  <a:lnTo>
                    <a:pt x="2466335" y="738231"/>
                  </a:lnTo>
                  <a:lnTo>
                    <a:pt x="2486340" y="642233"/>
                  </a:lnTo>
                  <a:lnTo>
                    <a:pt x="2497459" y="593614"/>
                  </a:lnTo>
                  <a:lnTo>
                    <a:pt x="2509657" y="544911"/>
                  </a:lnTo>
                  <a:lnTo>
                    <a:pt x="2523184" y="496369"/>
                  </a:lnTo>
                  <a:lnTo>
                    <a:pt x="2538291" y="448234"/>
                  </a:lnTo>
                  <a:lnTo>
                    <a:pt x="2555228" y="400752"/>
                  </a:lnTo>
                  <a:close/>
                </a:path>
                <a:path w="3105784" h="2324734">
                  <a:moveTo>
                    <a:pt x="2440335" y="855623"/>
                  </a:moveTo>
                  <a:lnTo>
                    <a:pt x="2621636" y="399152"/>
                  </a:lnTo>
                  <a:lnTo>
                    <a:pt x="2603767" y="447135"/>
                  </a:lnTo>
                  <a:lnTo>
                    <a:pt x="2587880" y="496465"/>
                  </a:lnTo>
                  <a:lnTo>
                    <a:pt x="2573644" y="546918"/>
                  </a:lnTo>
                  <a:lnTo>
                    <a:pt x="2560730" y="598268"/>
                  </a:lnTo>
                  <a:lnTo>
                    <a:pt x="2548808" y="650291"/>
                  </a:lnTo>
                  <a:lnTo>
                    <a:pt x="2526614" y="755461"/>
                  </a:lnTo>
                  <a:lnTo>
                    <a:pt x="2515364" y="806740"/>
                  </a:lnTo>
                  <a:lnTo>
                    <a:pt x="2503638" y="857739"/>
                  </a:lnTo>
                  <a:lnTo>
                    <a:pt x="2491167" y="908260"/>
                  </a:lnTo>
                  <a:lnTo>
                    <a:pt x="2477683" y="958102"/>
                  </a:lnTo>
                  <a:lnTo>
                    <a:pt x="2462915" y="1007068"/>
                  </a:lnTo>
                  <a:lnTo>
                    <a:pt x="2446595" y="1054959"/>
                  </a:lnTo>
                  <a:lnTo>
                    <a:pt x="2428452" y="1101577"/>
                  </a:lnTo>
                  <a:lnTo>
                    <a:pt x="2408218" y="1146722"/>
                  </a:lnTo>
                  <a:lnTo>
                    <a:pt x="2385622" y="1190196"/>
                  </a:lnTo>
                  <a:lnTo>
                    <a:pt x="2360397" y="1231800"/>
                  </a:lnTo>
                  <a:lnTo>
                    <a:pt x="2332271" y="1271336"/>
                  </a:lnTo>
                  <a:lnTo>
                    <a:pt x="2300977" y="1308606"/>
                  </a:lnTo>
                  <a:lnTo>
                    <a:pt x="2266245" y="1343408"/>
                  </a:lnTo>
                  <a:lnTo>
                    <a:pt x="2384262" y="1046268"/>
                  </a:lnTo>
                  <a:lnTo>
                    <a:pt x="2401237" y="998074"/>
                  </a:lnTo>
                  <a:lnTo>
                    <a:pt x="2416434" y="948369"/>
                  </a:lnTo>
                  <a:lnTo>
                    <a:pt x="2430196" y="897347"/>
                  </a:lnTo>
                  <a:lnTo>
                    <a:pt x="2440335" y="855623"/>
                  </a:lnTo>
                  <a:close/>
                </a:path>
                <a:path w="3105784" h="2324734">
                  <a:moveTo>
                    <a:pt x="25771" y="2252424"/>
                  </a:moveTo>
                  <a:lnTo>
                    <a:pt x="44483" y="2208682"/>
                  </a:lnTo>
                  <a:lnTo>
                    <a:pt x="65579" y="2165636"/>
                  </a:lnTo>
                  <a:lnTo>
                    <a:pt x="89003" y="2123372"/>
                  </a:lnTo>
                  <a:lnTo>
                    <a:pt x="114696" y="2081972"/>
                  </a:lnTo>
                  <a:lnTo>
                    <a:pt x="142601" y="2041524"/>
                  </a:lnTo>
                  <a:lnTo>
                    <a:pt x="172660" y="2002109"/>
                  </a:lnTo>
                  <a:lnTo>
                    <a:pt x="204817" y="1963814"/>
                  </a:lnTo>
                  <a:lnTo>
                    <a:pt x="239013" y="1926723"/>
                  </a:lnTo>
                  <a:lnTo>
                    <a:pt x="275192" y="1890921"/>
                  </a:lnTo>
                  <a:lnTo>
                    <a:pt x="313295" y="1856491"/>
                  </a:lnTo>
                  <a:lnTo>
                    <a:pt x="353266" y="1823520"/>
                  </a:lnTo>
                  <a:lnTo>
                    <a:pt x="395046" y="1792090"/>
                  </a:lnTo>
                  <a:lnTo>
                    <a:pt x="438579" y="1762287"/>
                  </a:lnTo>
                  <a:lnTo>
                    <a:pt x="483807" y="1734196"/>
                  </a:lnTo>
                  <a:lnTo>
                    <a:pt x="530672" y="1707900"/>
                  </a:lnTo>
                  <a:lnTo>
                    <a:pt x="579658" y="1682669"/>
                  </a:lnTo>
                  <a:lnTo>
                    <a:pt x="629360" y="1659467"/>
                  </a:lnTo>
                  <a:lnTo>
                    <a:pt x="679659" y="1638204"/>
                  </a:lnTo>
                  <a:lnTo>
                    <a:pt x="730438" y="1618793"/>
                  </a:lnTo>
                  <a:lnTo>
                    <a:pt x="781578" y="1601147"/>
                  </a:lnTo>
                  <a:lnTo>
                    <a:pt x="832964" y="1585178"/>
                  </a:lnTo>
                  <a:lnTo>
                    <a:pt x="884475" y="1570797"/>
                  </a:lnTo>
                  <a:lnTo>
                    <a:pt x="935995" y="1557917"/>
                  </a:lnTo>
                  <a:lnTo>
                    <a:pt x="987407" y="1546449"/>
                  </a:lnTo>
                  <a:lnTo>
                    <a:pt x="1038591" y="1536307"/>
                  </a:lnTo>
                  <a:lnTo>
                    <a:pt x="1089431" y="1527401"/>
                  </a:lnTo>
                  <a:lnTo>
                    <a:pt x="1139808" y="1519645"/>
                  </a:lnTo>
                  <a:lnTo>
                    <a:pt x="1189606" y="1512951"/>
                  </a:lnTo>
                  <a:lnTo>
                    <a:pt x="1238705" y="1507229"/>
                  </a:lnTo>
                  <a:lnTo>
                    <a:pt x="1286989" y="1502394"/>
                  </a:lnTo>
                  <a:lnTo>
                    <a:pt x="1334340" y="1498356"/>
                  </a:lnTo>
                  <a:lnTo>
                    <a:pt x="1380639" y="1495028"/>
                  </a:lnTo>
                  <a:lnTo>
                    <a:pt x="1425770" y="1492322"/>
                  </a:lnTo>
                  <a:lnTo>
                    <a:pt x="1469614" y="1490150"/>
                  </a:lnTo>
                  <a:lnTo>
                    <a:pt x="1517106" y="1488876"/>
                  </a:lnTo>
                  <a:lnTo>
                    <a:pt x="1569150" y="1486602"/>
                  </a:lnTo>
                  <a:lnTo>
                    <a:pt x="1621366" y="1484014"/>
                  </a:lnTo>
                  <a:lnTo>
                    <a:pt x="1673555" y="1480831"/>
                  </a:lnTo>
                  <a:lnTo>
                    <a:pt x="1725521" y="1476771"/>
                  </a:lnTo>
                  <a:lnTo>
                    <a:pt x="1777063" y="1471553"/>
                  </a:lnTo>
                  <a:lnTo>
                    <a:pt x="1827984" y="1464895"/>
                  </a:lnTo>
                  <a:lnTo>
                    <a:pt x="1878085" y="1456516"/>
                  </a:lnTo>
                  <a:lnTo>
                    <a:pt x="1927168" y="1446132"/>
                  </a:lnTo>
                  <a:lnTo>
                    <a:pt x="1975035" y="1433464"/>
                  </a:lnTo>
                  <a:lnTo>
                    <a:pt x="2021487" y="1418229"/>
                  </a:lnTo>
                  <a:lnTo>
                    <a:pt x="2066325" y="1400146"/>
                  </a:lnTo>
                  <a:lnTo>
                    <a:pt x="2109352" y="1378933"/>
                  </a:lnTo>
                  <a:lnTo>
                    <a:pt x="2150369" y="1354308"/>
                  </a:lnTo>
                  <a:lnTo>
                    <a:pt x="2189177" y="1325990"/>
                  </a:lnTo>
                  <a:lnTo>
                    <a:pt x="2225579" y="1293697"/>
                  </a:lnTo>
                  <a:lnTo>
                    <a:pt x="2260520" y="1258359"/>
                  </a:lnTo>
                  <a:lnTo>
                    <a:pt x="2291602" y="1220417"/>
                  </a:lnTo>
                  <a:lnTo>
                    <a:pt x="2319170" y="1180053"/>
                  </a:lnTo>
                  <a:lnTo>
                    <a:pt x="2343571" y="1137453"/>
                  </a:lnTo>
                  <a:lnTo>
                    <a:pt x="2365152" y="1092800"/>
                  </a:lnTo>
                  <a:lnTo>
                    <a:pt x="2384258" y="1046279"/>
                  </a:lnTo>
                  <a:lnTo>
                    <a:pt x="2266244" y="1343409"/>
                  </a:lnTo>
                  <a:lnTo>
                    <a:pt x="2228686" y="1376107"/>
                  </a:lnTo>
                  <a:lnTo>
                    <a:pt x="2188957" y="1405111"/>
                  </a:lnTo>
                  <a:lnTo>
                    <a:pt x="2147258" y="1430658"/>
                  </a:lnTo>
                  <a:lnTo>
                    <a:pt x="2103790" y="1452985"/>
                  </a:lnTo>
                  <a:lnTo>
                    <a:pt x="2058753" y="1472330"/>
                  </a:lnTo>
                  <a:lnTo>
                    <a:pt x="2012349" y="1488928"/>
                  </a:lnTo>
                  <a:lnTo>
                    <a:pt x="1964778" y="1503019"/>
                  </a:lnTo>
                  <a:lnTo>
                    <a:pt x="1916242" y="1514838"/>
                  </a:lnTo>
                  <a:lnTo>
                    <a:pt x="1866940" y="1524622"/>
                  </a:lnTo>
                  <a:lnTo>
                    <a:pt x="1817073" y="1532609"/>
                  </a:lnTo>
                  <a:lnTo>
                    <a:pt x="1766843" y="1539036"/>
                  </a:lnTo>
                  <a:lnTo>
                    <a:pt x="1716451" y="1544139"/>
                  </a:lnTo>
                  <a:lnTo>
                    <a:pt x="1666096" y="1548157"/>
                  </a:lnTo>
                  <a:lnTo>
                    <a:pt x="1615980" y="1551325"/>
                  </a:lnTo>
                  <a:lnTo>
                    <a:pt x="1566304" y="1553882"/>
                  </a:lnTo>
                  <a:lnTo>
                    <a:pt x="1517269" y="1556063"/>
                  </a:lnTo>
                  <a:lnTo>
                    <a:pt x="1469777" y="1557337"/>
                  </a:lnTo>
                  <a:lnTo>
                    <a:pt x="1426914" y="1559843"/>
                  </a:lnTo>
                  <a:lnTo>
                    <a:pt x="1382889" y="1562821"/>
                  </a:lnTo>
                  <a:lnTo>
                    <a:pt x="1337810" y="1566354"/>
                  </a:lnTo>
                  <a:lnTo>
                    <a:pt x="1291783" y="1570528"/>
                  </a:lnTo>
                  <a:lnTo>
                    <a:pt x="1244917" y="1575425"/>
                  </a:lnTo>
                  <a:lnTo>
                    <a:pt x="1197320" y="1581129"/>
                  </a:lnTo>
                  <a:lnTo>
                    <a:pt x="1149098" y="1587724"/>
                  </a:lnTo>
                  <a:lnTo>
                    <a:pt x="1100360" y="1595295"/>
                  </a:lnTo>
                  <a:lnTo>
                    <a:pt x="1051213" y="1603924"/>
                  </a:lnTo>
                  <a:lnTo>
                    <a:pt x="1001765" y="1613696"/>
                  </a:lnTo>
                  <a:lnTo>
                    <a:pt x="952123" y="1624695"/>
                  </a:lnTo>
                  <a:lnTo>
                    <a:pt x="902395" y="1637005"/>
                  </a:lnTo>
                  <a:lnTo>
                    <a:pt x="852689" y="1650708"/>
                  </a:lnTo>
                  <a:lnTo>
                    <a:pt x="803112" y="1665890"/>
                  </a:lnTo>
                  <a:lnTo>
                    <a:pt x="753772" y="1682634"/>
                  </a:lnTo>
                  <a:lnTo>
                    <a:pt x="704777" y="1701023"/>
                  </a:lnTo>
                  <a:lnTo>
                    <a:pt x="656234" y="1721142"/>
                  </a:lnTo>
                  <a:lnTo>
                    <a:pt x="608250" y="1743075"/>
                  </a:lnTo>
                  <a:lnTo>
                    <a:pt x="560934" y="1766905"/>
                  </a:lnTo>
                  <a:lnTo>
                    <a:pt x="514482" y="1793562"/>
                  </a:lnTo>
                  <a:lnTo>
                    <a:pt x="469787" y="1822019"/>
                  </a:lnTo>
                  <a:lnTo>
                    <a:pt x="426907" y="1852178"/>
                  </a:lnTo>
                  <a:lnTo>
                    <a:pt x="385897" y="1883938"/>
                  </a:lnTo>
                  <a:lnTo>
                    <a:pt x="346817" y="1917197"/>
                  </a:lnTo>
                  <a:lnTo>
                    <a:pt x="309723" y="1951857"/>
                  </a:lnTo>
                  <a:lnTo>
                    <a:pt x="274673" y="1987815"/>
                  </a:lnTo>
                  <a:lnTo>
                    <a:pt x="241724" y="2024972"/>
                  </a:lnTo>
                  <a:lnTo>
                    <a:pt x="210935" y="2063228"/>
                  </a:lnTo>
                  <a:lnTo>
                    <a:pt x="182362" y="2102481"/>
                  </a:lnTo>
                  <a:lnTo>
                    <a:pt x="156064" y="2142631"/>
                  </a:lnTo>
                  <a:lnTo>
                    <a:pt x="132097" y="2183579"/>
                  </a:lnTo>
                  <a:lnTo>
                    <a:pt x="110519" y="2225223"/>
                  </a:lnTo>
                  <a:lnTo>
                    <a:pt x="91387" y="2267463"/>
                  </a:lnTo>
                  <a:lnTo>
                    <a:pt x="68887" y="2324114"/>
                  </a:lnTo>
                  <a:lnTo>
                    <a:pt x="0" y="2324114"/>
                  </a:lnTo>
                  <a:lnTo>
                    <a:pt x="8598" y="2297959"/>
                  </a:lnTo>
                  <a:lnTo>
                    <a:pt x="25771" y="2252424"/>
                  </a:lnTo>
                  <a:close/>
                </a:path>
                <a:path w="3105784" h="2324734">
                  <a:moveTo>
                    <a:pt x="646720" y="841125"/>
                  </a:moveTo>
                  <a:lnTo>
                    <a:pt x="650625" y="831559"/>
                  </a:lnTo>
                  <a:lnTo>
                    <a:pt x="655504" y="821121"/>
                  </a:lnTo>
                  <a:lnTo>
                    <a:pt x="661471" y="811115"/>
                  </a:lnTo>
                  <a:lnTo>
                    <a:pt x="668637" y="802844"/>
                  </a:lnTo>
                  <a:lnTo>
                    <a:pt x="697292" y="763463"/>
                  </a:lnTo>
                  <a:lnTo>
                    <a:pt x="732079" y="729335"/>
                  </a:lnTo>
                  <a:lnTo>
                    <a:pt x="771887" y="701193"/>
                  </a:lnTo>
                  <a:lnTo>
                    <a:pt x="815601" y="679769"/>
                  </a:lnTo>
                  <a:lnTo>
                    <a:pt x="862109" y="665796"/>
                  </a:lnTo>
                  <a:lnTo>
                    <a:pt x="910299" y="660004"/>
                  </a:lnTo>
                  <a:lnTo>
                    <a:pt x="959058" y="663128"/>
                  </a:lnTo>
                  <a:lnTo>
                    <a:pt x="1030562" y="677027"/>
                  </a:lnTo>
                  <a:lnTo>
                    <a:pt x="1086505" y="699657"/>
                  </a:lnTo>
                  <a:lnTo>
                    <a:pt x="1128886" y="728643"/>
                  </a:lnTo>
                  <a:lnTo>
                    <a:pt x="1159706" y="761608"/>
                  </a:lnTo>
                  <a:lnTo>
                    <a:pt x="1180966" y="796177"/>
                  </a:lnTo>
                  <a:lnTo>
                    <a:pt x="1202806" y="860623"/>
                  </a:lnTo>
                  <a:lnTo>
                    <a:pt x="1205222" y="906607"/>
                  </a:lnTo>
                  <a:lnTo>
                    <a:pt x="1199583" y="953536"/>
                  </a:lnTo>
                  <a:lnTo>
                    <a:pt x="1186585" y="1000359"/>
                  </a:lnTo>
                  <a:lnTo>
                    <a:pt x="1166919" y="1046025"/>
                  </a:lnTo>
                  <a:lnTo>
                    <a:pt x="1141279" y="1089484"/>
                  </a:lnTo>
                  <a:lnTo>
                    <a:pt x="1110358" y="1129686"/>
                  </a:lnTo>
                  <a:lnTo>
                    <a:pt x="1074851" y="1165580"/>
                  </a:lnTo>
                  <a:lnTo>
                    <a:pt x="1046861" y="1187272"/>
                  </a:lnTo>
                  <a:lnTo>
                    <a:pt x="1124329" y="992226"/>
                  </a:lnTo>
                  <a:lnTo>
                    <a:pt x="1139435" y="949143"/>
                  </a:lnTo>
                  <a:lnTo>
                    <a:pt x="1147347" y="906348"/>
                  </a:lnTo>
                  <a:lnTo>
                    <a:pt x="1147214" y="865392"/>
                  </a:lnTo>
                  <a:lnTo>
                    <a:pt x="1132612" y="821037"/>
                  </a:lnTo>
                  <a:lnTo>
                    <a:pt x="1106963" y="784216"/>
                  </a:lnTo>
                  <a:lnTo>
                    <a:pt x="1070046" y="755485"/>
                  </a:lnTo>
                  <a:lnTo>
                    <a:pt x="1021640" y="735400"/>
                  </a:lnTo>
                  <a:lnTo>
                    <a:pt x="961525" y="724518"/>
                  </a:lnTo>
                  <a:lnTo>
                    <a:pt x="911419" y="722827"/>
                  </a:lnTo>
                  <a:lnTo>
                    <a:pt x="863847" y="730719"/>
                  </a:lnTo>
                  <a:lnTo>
                    <a:pt x="819964" y="747162"/>
                  </a:lnTo>
                  <a:lnTo>
                    <a:pt x="780925" y="771122"/>
                  </a:lnTo>
                  <a:lnTo>
                    <a:pt x="747888" y="801568"/>
                  </a:lnTo>
                  <a:lnTo>
                    <a:pt x="722008" y="837467"/>
                  </a:lnTo>
                  <a:lnTo>
                    <a:pt x="704093" y="878114"/>
                  </a:lnTo>
                  <a:lnTo>
                    <a:pt x="641728" y="1035133"/>
                  </a:lnTo>
                  <a:lnTo>
                    <a:pt x="631741" y="992914"/>
                  </a:lnTo>
                  <a:lnTo>
                    <a:pt x="627999" y="940837"/>
                  </a:lnTo>
                  <a:lnTo>
                    <a:pt x="632884" y="889576"/>
                  </a:lnTo>
                  <a:lnTo>
                    <a:pt x="646720" y="841125"/>
                  </a:lnTo>
                  <a:close/>
                </a:path>
                <a:path w="3105784" h="2324734">
                  <a:moveTo>
                    <a:pt x="641728" y="1035133"/>
                  </a:moveTo>
                  <a:lnTo>
                    <a:pt x="704093" y="878114"/>
                  </a:lnTo>
                  <a:lnTo>
                    <a:pt x="694327" y="922184"/>
                  </a:lnTo>
                  <a:lnTo>
                    <a:pt x="692930" y="967714"/>
                  </a:lnTo>
                  <a:lnTo>
                    <a:pt x="700124" y="1012741"/>
                  </a:lnTo>
                  <a:lnTo>
                    <a:pt x="716129" y="1055300"/>
                  </a:lnTo>
                  <a:lnTo>
                    <a:pt x="741166" y="1093429"/>
                  </a:lnTo>
                  <a:lnTo>
                    <a:pt x="782310" y="1134818"/>
                  </a:lnTo>
                  <a:lnTo>
                    <a:pt x="823706" y="1161017"/>
                  </a:lnTo>
                  <a:lnTo>
                    <a:pt x="864299" y="1174219"/>
                  </a:lnTo>
                  <a:lnTo>
                    <a:pt x="903031" y="1176613"/>
                  </a:lnTo>
                  <a:lnTo>
                    <a:pt x="938846" y="1170390"/>
                  </a:lnTo>
                  <a:lnTo>
                    <a:pt x="1008993" y="1136458"/>
                  </a:lnTo>
                  <a:lnTo>
                    <a:pt x="1044361" y="1107715"/>
                  </a:lnTo>
                  <a:lnTo>
                    <a:pt x="1075940" y="1073062"/>
                  </a:lnTo>
                  <a:lnTo>
                    <a:pt x="1102880" y="1034049"/>
                  </a:lnTo>
                  <a:lnTo>
                    <a:pt x="1124329" y="992226"/>
                  </a:lnTo>
                  <a:lnTo>
                    <a:pt x="1046861" y="1187272"/>
                  </a:lnTo>
                  <a:lnTo>
                    <a:pt x="1035451" y="1196115"/>
                  </a:lnTo>
                  <a:lnTo>
                    <a:pt x="992850" y="1220242"/>
                  </a:lnTo>
                  <a:lnTo>
                    <a:pt x="946844" y="1236940"/>
                  </a:lnTo>
                  <a:lnTo>
                    <a:pt x="901280" y="1243363"/>
                  </a:lnTo>
                  <a:lnTo>
                    <a:pt x="856482" y="1239875"/>
                  </a:lnTo>
                  <a:lnTo>
                    <a:pt x="813233" y="1226977"/>
                  </a:lnTo>
                  <a:lnTo>
                    <a:pt x="770485" y="1204623"/>
                  </a:lnTo>
                  <a:lnTo>
                    <a:pt x="729936" y="1173586"/>
                  </a:lnTo>
                  <a:lnTo>
                    <a:pt x="691453" y="1134095"/>
                  </a:lnTo>
                  <a:lnTo>
                    <a:pt x="663794" y="1091537"/>
                  </a:lnTo>
                  <a:lnTo>
                    <a:pt x="643781" y="1043812"/>
                  </a:lnTo>
                  <a:lnTo>
                    <a:pt x="641728" y="1035133"/>
                  </a:lnTo>
                  <a:close/>
                </a:path>
                <a:path w="3105784" h="2324734">
                  <a:moveTo>
                    <a:pt x="68887" y="2324114"/>
                  </a:moveTo>
                  <a:lnTo>
                    <a:pt x="91387" y="2267463"/>
                  </a:lnTo>
                  <a:lnTo>
                    <a:pt x="74760" y="2310198"/>
                  </a:lnTo>
                  <a:lnTo>
                    <a:pt x="70222" y="2324114"/>
                  </a:lnTo>
                  <a:lnTo>
                    <a:pt x="68887" y="2324114"/>
                  </a:lnTo>
                  <a:close/>
                </a:path>
                <a:path w="3105784" h="2324734">
                  <a:moveTo>
                    <a:pt x="3053409" y="2324114"/>
                  </a:moveTo>
                  <a:lnTo>
                    <a:pt x="3072948" y="2313990"/>
                  </a:lnTo>
                  <a:lnTo>
                    <a:pt x="3105695" y="2298448"/>
                  </a:lnTo>
                  <a:lnTo>
                    <a:pt x="3105695" y="2324114"/>
                  </a:lnTo>
                  <a:lnTo>
                    <a:pt x="3053409" y="2324114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998345" cy="2364740"/>
            <a:chOff x="0" y="0"/>
            <a:chExt cx="1998345" cy="236474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998345" cy="2096770"/>
            </a:xfrm>
            <a:custGeom>
              <a:avLst/>
              <a:gdLst/>
              <a:ahLst/>
              <a:cxnLst/>
              <a:rect l="l" t="t" r="r" b="b"/>
              <a:pathLst>
                <a:path w="1998345" h="2096770">
                  <a:moveTo>
                    <a:pt x="0" y="1909752"/>
                  </a:moveTo>
                  <a:lnTo>
                    <a:pt x="0" y="0"/>
                  </a:lnTo>
                  <a:lnTo>
                    <a:pt x="1894949" y="0"/>
                  </a:lnTo>
                  <a:lnTo>
                    <a:pt x="1900877" y="16706"/>
                  </a:lnTo>
                  <a:lnTo>
                    <a:pt x="1916356" y="64119"/>
                  </a:lnTo>
                  <a:lnTo>
                    <a:pt x="1930607" y="111931"/>
                  </a:lnTo>
                  <a:lnTo>
                    <a:pt x="1943608" y="160130"/>
                  </a:lnTo>
                  <a:lnTo>
                    <a:pt x="1955332" y="208703"/>
                  </a:lnTo>
                  <a:lnTo>
                    <a:pt x="1965756" y="257637"/>
                  </a:lnTo>
                  <a:lnTo>
                    <a:pt x="1974528" y="305473"/>
                  </a:lnTo>
                  <a:lnTo>
                    <a:pt x="1981891" y="353619"/>
                  </a:lnTo>
                  <a:lnTo>
                    <a:pt x="1987849" y="402027"/>
                  </a:lnTo>
                  <a:lnTo>
                    <a:pt x="1992408" y="450651"/>
                  </a:lnTo>
                  <a:lnTo>
                    <a:pt x="1995572" y="499443"/>
                  </a:lnTo>
                  <a:lnTo>
                    <a:pt x="1997344" y="548357"/>
                  </a:lnTo>
                  <a:lnTo>
                    <a:pt x="1997730" y="597343"/>
                  </a:lnTo>
                  <a:lnTo>
                    <a:pt x="1996734" y="646356"/>
                  </a:lnTo>
                  <a:lnTo>
                    <a:pt x="1994360" y="695349"/>
                  </a:lnTo>
                  <a:lnTo>
                    <a:pt x="1990613" y="744273"/>
                  </a:lnTo>
                  <a:lnTo>
                    <a:pt x="1985498" y="793081"/>
                  </a:lnTo>
                  <a:lnTo>
                    <a:pt x="1979018" y="841727"/>
                  </a:lnTo>
                  <a:lnTo>
                    <a:pt x="1971178" y="890164"/>
                  </a:lnTo>
                  <a:lnTo>
                    <a:pt x="1961983" y="938342"/>
                  </a:lnTo>
                  <a:lnTo>
                    <a:pt x="1951437" y="986217"/>
                  </a:lnTo>
                  <a:lnTo>
                    <a:pt x="1939545" y="1033739"/>
                  </a:lnTo>
                  <a:lnTo>
                    <a:pt x="1926310" y="1080863"/>
                  </a:lnTo>
                  <a:lnTo>
                    <a:pt x="1911738" y="1127540"/>
                  </a:lnTo>
                  <a:lnTo>
                    <a:pt x="1895833" y="1173724"/>
                  </a:lnTo>
                  <a:lnTo>
                    <a:pt x="1878599" y="1219367"/>
                  </a:lnTo>
                  <a:lnTo>
                    <a:pt x="1860041" y="1264422"/>
                  </a:lnTo>
                  <a:lnTo>
                    <a:pt x="1840163" y="1308842"/>
                  </a:lnTo>
                  <a:lnTo>
                    <a:pt x="1818970" y="1352579"/>
                  </a:lnTo>
                  <a:lnTo>
                    <a:pt x="1796466" y="1395586"/>
                  </a:lnTo>
                  <a:lnTo>
                    <a:pt x="1772656" y="1437816"/>
                  </a:lnTo>
                  <a:lnTo>
                    <a:pt x="1747544" y="1479222"/>
                  </a:lnTo>
                  <a:lnTo>
                    <a:pt x="1721134" y="1519756"/>
                  </a:lnTo>
                  <a:lnTo>
                    <a:pt x="1693431" y="1559371"/>
                  </a:lnTo>
                  <a:lnTo>
                    <a:pt x="1664439" y="1598020"/>
                  </a:lnTo>
                  <a:lnTo>
                    <a:pt x="1634163" y="1635655"/>
                  </a:lnTo>
                  <a:lnTo>
                    <a:pt x="1602608" y="1672230"/>
                  </a:lnTo>
                  <a:lnTo>
                    <a:pt x="1569777" y="1707697"/>
                  </a:lnTo>
                  <a:lnTo>
                    <a:pt x="1535676" y="1742008"/>
                  </a:lnTo>
                  <a:lnTo>
                    <a:pt x="1500308" y="1775117"/>
                  </a:lnTo>
                  <a:lnTo>
                    <a:pt x="1463390" y="1806182"/>
                  </a:lnTo>
                  <a:lnTo>
                    <a:pt x="1425341" y="1835751"/>
                  </a:lnTo>
                  <a:lnTo>
                    <a:pt x="1386225" y="1863811"/>
                  </a:lnTo>
                  <a:lnTo>
                    <a:pt x="1346107" y="1890346"/>
                  </a:lnTo>
                  <a:lnTo>
                    <a:pt x="1305053" y="1915344"/>
                  </a:lnTo>
                  <a:lnTo>
                    <a:pt x="1263127" y="1938792"/>
                  </a:lnTo>
                  <a:lnTo>
                    <a:pt x="1220396" y="1960674"/>
                  </a:lnTo>
                  <a:lnTo>
                    <a:pt x="1176925" y="1980979"/>
                  </a:lnTo>
                  <a:lnTo>
                    <a:pt x="1132779" y="1999692"/>
                  </a:lnTo>
                  <a:lnTo>
                    <a:pt x="1088023" y="2016800"/>
                  </a:lnTo>
                  <a:lnTo>
                    <a:pt x="1042723" y="2032288"/>
                  </a:lnTo>
                  <a:lnTo>
                    <a:pt x="996944" y="2046144"/>
                  </a:lnTo>
                  <a:lnTo>
                    <a:pt x="950750" y="2058353"/>
                  </a:lnTo>
                  <a:lnTo>
                    <a:pt x="904209" y="2068903"/>
                  </a:lnTo>
                  <a:lnTo>
                    <a:pt x="857384" y="2077779"/>
                  </a:lnTo>
                  <a:lnTo>
                    <a:pt x="810342" y="2084968"/>
                  </a:lnTo>
                  <a:lnTo>
                    <a:pt x="763147" y="2090456"/>
                  </a:lnTo>
                  <a:lnTo>
                    <a:pt x="715865" y="2094229"/>
                  </a:lnTo>
                  <a:lnTo>
                    <a:pt x="668561" y="2096275"/>
                  </a:lnTo>
                  <a:lnTo>
                    <a:pt x="621300" y="2096579"/>
                  </a:lnTo>
                  <a:lnTo>
                    <a:pt x="574149" y="2095127"/>
                  </a:lnTo>
                  <a:lnTo>
                    <a:pt x="527171" y="2091906"/>
                  </a:lnTo>
                  <a:lnTo>
                    <a:pt x="480433" y="2086903"/>
                  </a:lnTo>
                  <a:lnTo>
                    <a:pt x="433999" y="2080103"/>
                  </a:lnTo>
                  <a:lnTo>
                    <a:pt x="387936" y="2071494"/>
                  </a:lnTo>
                  <a:lnTo>
                    <a:pt x="342308" y="2061061"/>
                  </a:lnTo>
                  <a:lnTo>
                    <a:pt x="297180" y="2048791"/>
                  </a:lnTo>
                  <a:lnTo>
                    <a:pt x="252619" y="2034670"/>
                  </a:lnTo>
                  <a:lnTo>
                    <a:pt x="208689" y="2018685"/>
                  </a:lnTo>
                  <a:lnTo>
                    <a:pt x="165455" y="2000821"/>
                  </a:lnTo>
                  <a:lnTo>
                    <a:pt x="122984" y="1981066"/>
                  </a:lnTo>
                  <a:lnTo>
                    <a:pt x="81340" y="1959406"/>
                  </a:lnTo>
                  <a:lnTo>
                    <a:pt x="40588" y="1935827"/>
                  </a:lnTo>
                  <a:lnTo>
                    <a:pt x="794" y="1910315"/>
                  </a:lnTo>
                  <a:lnTo>
                    <a:pt x="0" y="1909752"/>
                  </a:lnTo>
                  <a:close/>
                </a:path>
              </a:pathLst>
            </a:custGeom>
            <a:solidFill>
              <a:srgbClr val="CAE7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1493520" cy="2364740"/>
            </a:xfrm>
            <a:custGeom>
              <a:avLst/>
              <a:gdLst/>
              <a:ahLst/>
              <a:cxnLst/>
              <a:rect l="l" t="t" r="r" b="b"/>
              <a:pathLst>
                <a:path w="1493520" h="2364740">
                  <a:moveTo>
                    <a:pt x="0" y="2364714"/>
                  </a:moveTo>
                  <a:lnTo>
                    <a:pt x="0" y="2306782"/>
                  </a:lnTo>
                  <a:lnTo>
                    <a:pt x="34405" y="2301371"/>
                  </a:lnTo>
                  <a:lnTo>
                    <a:pt x="81070" y="2292114"/>
                  </a:lnTo>
                  <a:lnTo>
                    <a:pt x="127598" y="2280971"/>
                  </a:lnTo>
                  <a:lnTo>
                    <a:pt x="173916" y="2267960"/>
                  </a:lnTo>
                  <a:lnTo>
                    <a:pt x="219952" y="2253103"/>
                  </a:lnTo>
                  <a:lnTo>
                    <a:pt x="265634" y="2236420"/>
                  </a:lnTo>
                  <a:lnTo>
                    <a:pt x="310888" y="2217932"/>
                  </a:lnTo>
                  <a:lnTo>
                    <a:pt x="355644" y="2197659"/>
                  </a:lnTo>
                  <a:lnTo>
                    <a:pt x="399828" y="2175621"/>
                  </a:lnTo>
                  <a:lnTo>
                    <a:pt x="443368" y="2151839"/>
                  </a:lnTo>
                  <a:lnTo>
                    <a:pt x="486192" y="2126334"/>
                  </a:lnTo>
                  <a:lnTo>
                    <a:pt x="528226" y="2099125"/>
                  </a:lnTo>
                  <a:lnTo>
                    <a:pt x="569400" y="2070233"/>
                  </a:lnTo>
                  <a:lnTo>
                    <a:pt x="609640" y="2039679"/>
                  </a:lnTo>
                  <a:lnTo>
                    <a:pt x="648874" y="2007483"/>
                  </a:lnTo>
                  <a:lnTo>
                    <a:pt x="685364" y="1976442"/>
                  </a:lnTo>
                  <a:lnTo>
                    <a:pt x="721085" y="1944183"/>
                  </a:lnTo>
                  <a:lnTo>
                    <a:pt x="756031" y="1910710"/>
                  </a:lnTo>
                  <a:lnTo>
                    <a:pt x="790197" y="1876026"/>
                  </a:lnTo>
                  <a:lnTo>
                    <a:pt x="823579" y="1840136"/>
                  </a:lnTo>
                  <a:lnTo>
                    <a:pt x="856170" y="1803043"/>
                  </a:lnTo>
                  <a:lnTo>
                    <a:pt x="887967" y="1764751"/>
                  </a:lnTo>
                  <a:lnTo>
                    <a:pt x="918964" y="1725264"/>
                  </a:lnTo>
                  <a:lnTo>
                    <a:pt x="949155" y="1684586"/>
                  </a:lnTo>
                  <a:lnTo>
                    <a:pt x="978537" y="1642719"/>
                  </a:lnTo>
                  <a:lnTo>
                    <a:pt x="1007104" y="1599669"/>
                  </a:lnTo>
                  <a:lnTo>
                    <a:pt x="1034850" y="1555439"/>
                  </a:lnTo>
                  <a:lnTo>
                    <a:pt x="1061772" y="1510032"/>
                  </a:lnTo>
                  <a:lnTo>
                    <a:pt x="1087863" y="1463453"/>
                  </a:lnTo>
                  <a:lnTo>
                    <a:pt x="1113119" y="1415705"/>
                  </a:lnTo>
                  <a:lnTo>
                    <a:pt x="1137534" y="1366792"/>
                  </a:lnTo>
                  <a:lnTo>
                    <a:pt x="1161105" y="1316717"/>
                  </a:lnTo>
                  <a:lnTo>
                    <a:pt x="1183825" y="1265485"/>
                  </a:lnTo>
                  <a:lnTo>
                    <a:pt x="1225057" y="1166417"/>
                  </a:lnTo>
                  <a:lnTo>
                    <a:pt x="1243524" y="1119448"/>
                  </a:lnTo>
                  <a:lnTo>
                    <a:pt x="1261087" y="1072208"/>
                  </a:lnTo>
                  <a:lnTo>
                    <a:pt x="1277748" y="1024713"/>
                  </a:lnTo>
                  <a:lnTo>
                    <a:pt x="1293506" y="976980"/>
                  </a:lnTo>
                  <a:lnTo>
                    <a:pt x="1308359" y="929026"/>
                  </a:lnTo>
                  <a:lnTo>
                    <a:pt x="1322309" y="880866"/>
                  </a:lnTo>
                  <a:lnTo>
                    <a:pt x="1335354" y="832517"/>
                  </a:lnTo>
                  <a:lnTo>
                    <a:pt x="1347494" y="783995"/>
                  </a:lnTo>
                  <a:lnTo>
                    <a:pt x="1358729" y="735317"/>
                  </a:lnTo>
                  <a:lnTo>
                    <a:pt x="1369058" y="686499"/>
                  </a:lnTo>
                  <a:lnTo>
                    <a:pt x="1378480" y="637557"/>
                  </a:lnTo>
                  <a:lnTo>
                    <a:pt x="1386996" y="588508"/>
                  </a:lnTo>
                  <a:lnTo>
                    <a:pt x="1394605" y="539367"/>
                  </a:lnTo>
                  <a:lnTo>
                    <a:pt x="1401307" y="490152"/>
                  </a:lnTo>
                  <a:lnTo>
                    <a:pt x="1407100" y="440878"/>
                  </a:lnTo>
                  <a:lnTo>
                    <a:pt x="1411985" y="391563"/>
                  </a:lnTo>
                  <a:lnTo>
                    <a:pt x="1415961" y="342221"/>
                  </a:lnTo>
                  <a:lnTo>
                    <a:pt x="1419028" y="292870"/>
                  </a:lnTo>
                  <a:lnTo>
                    <a:pt x="1421185" y="243527"/>
                  </a:lnTo>
                  <a:lnTo>
                    <a:pt x="1422433" y="194206"/>
                  </a:lnTo>
                  <a:lnTo>
                    <a:pt x="1422769" y="144925"/>
                  </a:lnTo>
                  <a:lnTo>
                    <a:pt x="1422195" y="95700"/>
                  </a:lnTo>
                  <a:lnTo>
                    <a:pt x="1420710" y="46547"/>
                  </a:lnTo>
                  <a:lnTo>
                    <a:pt x="1418435" y="0"/>
                  </a:lnTo>
                  <a:lnTo>
                    <a:pt x="1488676" y="0"/>
                  </a:lnTo>
                  <a:lnTo>
                    <a:pt x="1489520" y="14329"/>
                  </a:lnTo>
                  <a:lnTo>
                    <a:pt x="1491536" y="63410"/>
                  </a:lnTo>
                  <a:lnTo>
                    <a:pt x="1492685" y="112566"/>
                  </a:lnTo>
                  <a:lnTo>
                    <a:pt x="1492967" y="161781"/>
                  </a:lnTo>
                  <a:lnTo>
                    <a:pt x="1492382" y="211042"/>
                  </a:lnTo>
                  <a:lnTo>
                    <a:pt x="1490931" y="260332"/>
                  </a:lnTo>
                  <a:lnTo>
                    <a:pt x="1488614" y="309637"/>
                  </a:lnTo>
                  <a:lnTo>
                    <a:pt x="1485431" y="358942"/>
                  </a:lnTo>
                  <a:lnTo>
                    <a:pt x="1481382" y="408230"/>
                  </a:lnTo>
                  <a:lnTo>
                    <a:pt x="1476469" y="457488"/>
                  </a:lnTo>
                  <a:lnTo>
                    <a:pt x="1470692" y="506700"/>
                  </a:lnTo>
                  <a:lnTo>
                    <a:pt x="1464050" y="555850"/>
                  </a:lnTo>
                  <a:lnTo>
                    <a:pt x="1456545" y="604924"/>
                  </a:lnTo>
                  <a:lnTo>
                    <a:pt x="1448176" y="653906"/>
                  </a:lnTo>
                  <a:lnTo>
                    <a:pt x="1438945" y="702782"/>
                  </a:lnTo>
                  <a:lnTo>
                    <a:pt x="1428851" y="751535"/>
                  </a:lnTo>
                  <a:lnTo>
                    <a:pt x="1417895" y="800152"/>
                  </a:lnTo>
                  <a:lnTo>
                    <a:pt x="1406078" y="848616"/>
                  </a:lnTo>
                  <a:lnTo>
                    <a:pt x="1393399" y="896912"/>
                  </a:lnTo>
                  <a:lnTo>
                    <a:pt x="1379859" y="945026"/>
                  </a:lnTo>
                  <a:lnTo>
                    <a:pt x="1365458" y="992943"/>
                  </a:lnTo>
                  <a:lnTo>
                    <a:pt x="1350198" y="1040646"/>
                  </a:lnTo>
                  <a:lnTo>
                    <a:pt x="1334077" y="1088121"/>
                  </a:lnTo>
                  <a:lnTo>
                    <a:pt x="1317098" y="1135353"/>
                  </a:lnTo>
                  <a:lnTo>
                    <a:pt x="1299259" y="1182326"/>
                  </a:lnTo>
                  <a:lnTo>
                    <a:pt x="1280562" y="1229026"/>
                  </a:lnTo>
                  <a:lnTo>
                    <a:pt x="1258697" y="1280935"/>
                  </a:lnTo>
                  <a:lnTo>
                    <a:pt x="1236003" y="1331719"/>
                  </a:lnTo>
                  <a:lnTo>
                    <a:pt x="1212492" y="1381373"/>
                  </a:lnTo>
                  <a:lnTo>
                    <a:pt x="1188175" y="1429897"/>
                  </a:lnTo>
                  <a:lnTo>
                    <a:pt x="1163064" y="1477289"/>
                  </a:lnTo>
                  <a:lnTo>
                    <a:pt x="1137171" y="1523545"/>
                  </a:lnTo>
                  <a:lnTo>
                    <a:pt x="1110508" y="1568663"/>
                  </a:lnTo>
                  <a:lnTo>
                    <a:pt x="1083087" y="1612643"/>
                  </a:lnTo>
                  <a:lnTo>
                    <a:pt x="1054920" y="1655481"/>
                  </a:lnTo>
                  <a:lnTo>
                    <a:pt x="1026019" y="1697175"/>
                  </a:lnTo>
                  <a:lnTo>
                    <a:pt x="996395" y="1737724"/>
                  </a:lnTo>
                  <a:lnTo>
                    <a:pt x="966061" y="1777124"/>
                  </a:lnTo>
                  <a:lnTo>
                    <a:pt x="935028" y="1815375"/>
                  </a:lnTo>
                  <a:lnTo>
                    <a:pt x="903308" y="1852473"/>
                  </a:lnTo>
                  <a:lnTo>
                    <a:pt x="870913" y="1888417"/>
                  </a:lnTo>
                  <a:lnTo>
                    <a:pt x="837856" y="1923205"/>
                  </a:lnTo>
                  <a:lnTo>
                    <a:pt x="804147" y="1956834"/>
                  </a:lnTo>
                  <a:lnTo>
                    <a:pt x="769799" y="1989302"/>
                  </a:lnTo>
                  <a:lnTo>
                    <a:pt x="734824" y="2020607"/>
                  </a:lnTo>
                  <a:lnTo>
                    <a:pt x="699233" y="2050746"/>
                  </a:lnTo>
                  <a:lnTo>
                    <a:pt x="658869" y="2082480"/>
                  </a:lnTo>
                  <a:lnTo>
                    <a:pt x="617716" y="2112737"/>
                  </a:lnTo>
                  <a:lnTo>
                    <a:pt x="575822" y="2141490"/>
                  </a:lnTo>
                  <a:lnTo>
                    <a:pt x="533238" y="2168714"/>
                  </a:lnTo>
                  <a:lnTo>
                    <a:pt x="490015" y="2194383"/>
                  </a:lnTo>
                  <a:lnTo>
                    <a:pt x="446203" y="2218471"/>
                  </a:lnTo>
                  <a:lnTo>
                    <a:pt x="401853" y="2240951"/>
                  </a:lnTo>
                  <a:lnTo>
                    <a:pt x="357015" y="2261798"/>
                  </a:lnTo>
                  <a:lnTo>
                    <a:pt x="311739" y="2280985"/>
                  </a:lnTo>
                  <a:lnTo>
                    <a:pt x="266076" y="2298487"/>
                  </a:lnTo>
                  <a:lnTo>
                    <a:pt x="220076" y="2314277"/>
                  </a:lnTo>
                  <a:lnTo>
                    <a:pt x="173789" y="2328329"/>
                  </a:lnTo>
                  <a:lnTo>
                    <a:pt x="127267" y="2340618"/>
                  </a:lnTo>
                  <a:lnTo>
                    <a:pt x="80559" y="2351116"/>
                  </a:lnTo>
                  <a:lnTo>
                    <a:pt x="33716" y="2359799"/>
                  </a:lnTo>
                  <a:lnTo>
                    <a:pt x="0" y="2364714"/>
                  </a:lnTo>
                  <a:close/>
                </a:path>
              </a:pathLst>
            </a:custGeom>
            <a:solidFill>
              <a:srgbClr val="1B7378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66807" y="7042989"/>
            <a:ext cx="5876924" cy="324401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054107" y="419720"/>
            <a:ext cx="7021830" cy="1838960"/>
          </a:xfrm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80"/>
              </a:spcBef>
            </a:pPr>
            <a:r>
              <a:rPr dirty="0" sz="2900" spc="45" b="1">
                <a:latin typeface="Trebuchet MS"/>
                <a:cs typeface="Trebuchet MS"/>
              </a:rPr>
              <a:t>WRITE</a:t>
            </a:r>
            <a:r>
              <a:rPr dirty="0" sz="2900" spc="-85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80" b="1">
                <a:latin typeface="Trebuchet MS"/>
                <a:cs typeface="Trebuchet MS"/>
              </a:rPr>
              <a:t> </a:t>
            </a:r>
            <a:r>
              <a:rPr dirty="0" sz="2900" spc="125" b="1">
                <a:latin typeface="Trebuchet MS"/>
                <a:cs typeface="Trebuchet MS"/>
              </a:rPr>
              <a:t>QUERY</a:t>
            </a:r>
            <a:r>
              <a:rPr dirty="0" sz="2900" spc="-80" b="1">
                <a:latin typeface="Trebuchet MS"/>
                <a:cs typeface="Trebuchet MS"/>
              </a:rPr>
              <a:t> </a:t>
            </a:r>
            <a:r>
              <a:rPr dirty="0" sz="2900" spc="95" b="1">
                <a:latin typeface="Trebuchet MS"/>
                <a:cs typeface="Trebuchet MS"/>
              </a:rPr>
              <a:t>IN</a:t>
            </a:r>
            <a:r>
              <a:rPr dirty="0" sz="2900" spc="-85" b="1">
                <a:latin typeface="Trebuchet MS"/>
                <a:cs typeface="Trebuchet MS"/>
              </a:rPr>
              <a:t> </a:t>
            </a:r>
            <a:r>
              <a:rPr dirty="0" sz="2900" spc="125" b="1">
                <a:latin typeface="Trebuchet MS"/>
                <a:cs typeface="Trebuchet MS"/>
              </a:rPr>
              <a:t>SQL</a:t>
            </a:r>
            <a:r>
              <a:rPr dirty="0" sz="2900" spc="-80" b="1">
                <a:latin typeface="Trebuchet MS"/>
                <a:cs typeface="Trebuchet MS"/>
              </a:rPr>
              <a:t> </a:t>
            </a:r>
            <a:r>
              <a:rPr dirty="0" sz="2900" spc="55" b="1">
                <a:latin typeface="Trebuchet MS"/>
                <a:cs typeface="Trebuchet MS"/>
              </a:rPr>
              <a:t>TO</a:t>
            </a:r>
            <a:r>
              <a:rPr dirty="0" sz="2900" spc="-80" b="1">
                <a:latin typeface="Trebuchet MS"/>
                <a:cs typeface="Trebuchet MS"/>
              </a:rPr>
              <a:t> </a:t>
            </a:r>
            <a:r>
              <a:rPr dirty="0" sz="2900" spc="120" b="1">
                <a:latin typeface="Trebuchet MS"/>
                <a:cs typeface="Trebuchet MS"/>
              </a:rPr>
              <a:t>OBTAIN</a:t>
            </a:r>
            <a:r>
              <a:rPr dirty="0" sz="2900" spc="-85" b="1">
                <a:latin typeface="Trebuchet MS"/>
                <a:cs typeface="Trebuchet MS"/>
              </a:rPr>
              <a:t> </a:t>
            </a:r>
            <a:r>
              <a:rPr dirty="0" sz="2900" spc="45" b="1">
                <a:latin typeface="Trebuchet MS"/>
                <a:cs typeface="Trebuchet MS"/>
              </a:rPr>
              <a:t>THE </a:t>
            </a:r>
            <a:r>
              <a:rPr dirty="0" sz="2900" spc="-855" b="1">
                <a:latin typeface="Trebuchet MS"/>
                <a:cs typeface="Trebuchet MS"/>
              </a:rPr>
              <a:t> </a:t>
            </a:r>
            <a:r>
              <a:rPr dirty="0" sz="2900" spc="190" b="1">
                <a:latin typeface="Trebuchet MS"/>
                <a:cs typeface="Trebuchet MS"/>
              </a:rPr>
              <a:t>NAME </a:t>
            </a:r>
            <a:r>
              <a:rPr dirty="0" sz="2900" spc="80" b="1">
                <a:latin typeface="Trebuchet MS"/>
                <a:cs typeface="Trebuchet MS"/>
              </a:rPr>
              <a:t>OF </a:t>
            </a:r>
            <a:r>
              <a:rPr dirty="0" sz="2900" spc="45" b="1">
                <a:latin typeface="Trebuchet MS"/>
                <a:cs typeface="Trebuchet MS"/>
              </a:rPr>
              <a:t>THE </a:t>
            </a:r>
            <a:r>
              <a:rPr dirty="0" sz="2900" spc="155" b="1">
                <a:latin typeface="Trebuchet MS"/>
                <a:cs typeface="Trebuchet MS"/>
              </a:rPr>
              <a:t>PHYSICIANS </a:t>
            </a:r>
            <a:r>
              <a:rPr dirty="0" sz="2900" spc="50" b="1">
                <a:latin typeface="Trebuchet MS"/>
                <a:cs typeface="Trebuchet MS"/>
              </a:rPr>
              <a:t>WITH </a:t>
            </a:r>
            <a:r>
              <a:rPr dirty="0" sz="2900" spc="55" b="1">
                <a:latin typeface="Trebuchet MS"/>
                <a:cs typeface="Trebuchet MS"/>
              </a:rPr>
              <a:t> </a:t>
            </a:r>
            <a:r>
              <a:rPr dirty="0" sz="2900" spc="114" b="1">
                <a:latin typeface="Trebuchet MS"/>
                <a:cs typeface="Trebuchet MS"/>
              </a:rPr>
              <a:t>DEPARTMENT </a:t>
            </a:r>
            <a:r>
              <a:rPr dirty="0" sz="2900" spc="155" b="1">
                <a:latin typeface="Trebuchet MS"/>
                <a:cs typeface="Trebuchet MS"/>
              </a:rPr>
              <a:t>WHO </a:t>
            </a:r>
            <a:r>
              <a:rPr dirty="0" sz="2900" spc="110" b="1">
                <a:latin typeface="Trebuchet MS"/>
                <a:cs typeface="Trebuchet MS"/>
              </a:rPr>
              <a:t>ARE </a:t>
            </a:r>
            <a:r>
              <a:rPr dirty="0" sz="2900" spc="30" b="1">
                <a:latin typeface="Trebuchet MS"/>
                <a:cs typeface="Trebuchet MS"/>
              </a:rPr>
              <a:t>YET </a:t>
            </a:r>
            <a:r>
              <a:rPr dirty="0" sz="2900" spc="55" b="1">
                <a:latin typeface="Trebuchet MS"/>
                <a:cs typeface="Trebuchet MS"/>
              </a:rPr>
              <a:t>TO </a:t>
            </a:r>
            <a:r>
              <a:rPr dirty="0" sz="2900" spc="130" b="1">
                <a:latin typeface="Trebuchet MS"/>
                <a:cs typeface="Trebuchet MS"/>
              </a:rPr>
              <a:t>BE </a:t>
            </a:r>
            <a:r>
              <a:rPr dirty="0" sz="2900" spc="135" b="1">
                <a:latin typeface="Trebuchet MS"/>
                <a:cs typeface="Trebuchet MS"/>
              </a:rPr>
              <a:t> </a:t>
            </a:r>
            <a:r>
              <a:rPr dirty="0" sz="2900" spc="15" b="1">
                <a:latin typeface="Trebuchet MS"/>
                <a:cs typeface="Trebuchet MS"/>
              </a:rPr>
              <a:t>AFFILIATED.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964214" y="6790894"/>
            <a:ext cx="878205" cy="38100"/>
          </a:xfrm>
          <a:custGeom>
            <a:avLst/>
            <a:gdLst/>
            <a:ahLst/>
            <a:cxnLst/>
            <a:rect l="l" t="t" r="r" b="b"/>
            <a:pathLst>
              <a:path w="878204" h="38100">
                <a:moveTo>
                  <a:pt x="877962" y="38099"/>
                </a:moveTo>
                <a:lnTo>
                  <a:pt x="0" y="38099"/>
                </a:lnTo>
                <a:lnTo>
                  <a:pt x="0" y="0"/>
                </a:lnTo>
                <a:lnTo>
                  <a:pt x="877962" y="0"/>
                </a:lnTo>
                <a:lnTo>
                  <a:pt x="877962" y="38099"/>
                </a:lnTo>
                <a:close/>
              </a:path>
            </a:pathLst>
          </a:custGeom>
          <a:solidFill>
            <a:srgbClr val="1B73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054107" y="2521776"/>
            <a:ext cx="7291705" cy="4340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100"/>
              </a:spcBef>
            </a:pP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select</a:t>
            </a:r>
            <a:r>
              <a:rPr dirty="0" sz="2900" spc="-27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265">
                <a:solidFill>
                  <a:srgbClr val="1B7378"/>
                </a:solidFill>
                <a:latin typeface="Verdana"/>
                <a:cs typeface="Verdana"/>
              </a:rPr>
              <a:t>p.name</a:t>
            </a:r>
            <a:r>
              <a:rPr dirty="0" sz="2900" spc="-27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95">
                <a:solidFill>
                  <a:srgbClr val="1B7378"/>
                </a:solidFill>
                <a:latin typeface="Verdana"/>
                <a:cs typeface="Verdana"/>
              </a:rPr>
              <a:t>as</a:t>
            </a:r>
            <a:r>
              <a:rPr dirty="0" sz="2900" spc="-26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215">
                <a:solidFill>
                  <a:srgbClr val="1B7378"/>
                </a:solidFill>
                <a:latin typeface="Verdana"/>
                <a:cs typeface="Verdana"/>
              </a:rPr>
              <a:t>physician_name</a:t>
            </a:r>
            <a:r>
              <a:rPr dirty="0" sz="2900" spc="-270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285">
                <a:solidFill>
                  <a:srgbClr val="1B7378"/>
                </a:solidFill>
                <a:latin typeface="Verdana"/>
                <a:cs typeface="Verdana"/>
              </a:rPr>
              <a:t>,d.name</a:t>
            </a:r>
            <a:r>
              <a:rPr dirty="0" sz="2900" spc="-26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95">
                <a:solidFill>
                  <a:srgbClr val="1B7378"/>
                </a:solidFill>
                <a:latin typeface="Verdana"/>
                <a:cs typeface="Verdana"/>
              </a:rPr>
              <a:t>as </a:t>
            </a:r>
            <a:r>
              <a:rPr dirty="0" sz="2900" spc="-100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45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2900" spc="-10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900" spc="-220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29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-30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484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2900" spc="-10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2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30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215">
                <a:solidFill>
                  <a:srgbClr val="1B7378"/>
                </a:solidFill>
                <a:latin typeface="Verdana"/>
                <a:cs typeface="Verdana"/>
              </a:rPr>
              <a:t>_</a:t>
            </a:r>
            <a:r>
              <a:rPr dirty="0" sz="2900" spc="-2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220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484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2900" spc="-9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27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204">
                <a:solidFill>
                  <a:srgbClr val="1B7378"/>
                </a:solidFill>
                <a:latin typeface="Verdana"/>
                <a:cs typeface="Verdana"/>
              </a:rPr>
              <a:t>f</a:t>
            </a:r>
            <a:r>
              <a:rPr dirty="0" sz="2900" spc="-29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-110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480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2900" spc="-27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900" spc="-240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r>
              <a:rPr dirty="0" sz="2900" spc="-305">
                <a:solidFill>
                  <a:srgbClr val="1B7378"/>
                </a:solidFill>
                <a:latin typeface="Verdana"/>
                <a:cs typeface="Verdana"/>
              </a:rPr>
              <a:t>y</a:t>
            </a:r>
            <a:r>
              <a:rPr dirty="0" sz="2900" spc="-170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85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220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24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27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45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endParaRPr sz="2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245">
                <a:solidFill>
                  <a:srgbClr val="1B7378"/>
                </a:solidFill>
                <a:latin typeface="Verdana"/>
                <a:cs typeface="Verdana"/>
              </a:rPr>
              <a:t>nn</a:t>
            </a:r>
            <a:r>
              <a:rPr dirty="0" sz="2900" spc="-10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285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-27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355">
                <a:solidFill>
                  <a:srgbClr val="1B7378"/>
                </a:solidFill>
                <a:latin typeface="Verdana"/>
                <a:cs typeface="Verdana"/>
              </a:rPr>
              <a:t>j</a:t>
            </a:r>
            <a:r>
              <a:rPr dirty="0" sz="2900" spc="-110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24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27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220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204">
                <a:solidFill>
                  <a:srgbClr val="1B7378"/>
                </a:solidFill>
                <a:latin typeface="Verdana"/>
                <a:cs typeface="Verdana"/>
              </a:rPr>
              <a:t>ff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ili</a:t>
            </a:r>
            <a:r>
              <a:rPr dirty="0" sz="2900" spc="-220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30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10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145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2900" spc="-215">
                <a:solidFill>
                  <a:srgbClr val="1B7378"/>
                </a:solidFill>
                <a:latin typeface="Verdana"/>
                <a:cs typeface="Verdana"/>
              </a:rPr>
              <a:t>_</a:t>
            </a:r>
            <a:r>
              <a:rPr dirty="0" sz="2900" spc="-250">
                <a:solidFill>
                  <a:srgbClr val="1B7378"/>
                </a:solidFill>
                <a:latin typeface="Verdana"/>
                <a:cs typeface="Verdana"/>
              </a:rPr>
              <a:t>w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30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235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r>
              <a:rPr dirty="0" sz="2900" spc="-27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220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245">
                <a:solidFill>
                  <a:srgbClr val="1B7378"/>
                </a:solidFill>
                <a:latin typeface="Verdana"/>
                <a:cs typeface="Verdana"/>
              </a:rPr>
              <a:t>w</a:t>
            </a:r>
            <a:endParaRPr sz="2900">
              <a:latin typeface="Verdana"/>
              <a:cs typeface="Verdana"/>
            </a:endParaRPr>
          </a:p>
          <a:p>
            <a:pPr marL="12700" marR="2132965">
              <a:lnSpc>
                <a:spcPct val="116399"/>
              </a:lnSpc>
            </a:pPr>
            <a:r>
              <a:rPr dirty="0" sz="2900" spc="-110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24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27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900" spc="-395">
                <a:solidFill>
                  <a:srgbClr val="1B7378"/>
                </a:solidFill>
                <a:latin typeface="Verdana"/>
                <a:cs typeface="Verdana"/>
              </a:rPr>
              <a:t>.</a:t>
            </a:r>
            <a:r>
              <a:rPr dirty="0" sz="2900" spc="-10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484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l</a:t>
            </a:r>
            <a:r>
              <a:rPr dirty="0" sz="2900" spc="-110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305">
                <a:solidFill>
                  <a:srgbClr val="1B7378"/>
                </a:solidFill>
                <a:latin typeface="Verdana"/>
                <a:cs typeface="Verdana"/>
              </a:rPr>
              <a:t>y</a:t>
            </a:r>
            <a:r>
              <a:rPr dirty="0" sz="2900" spc="-100">
                <a:solidFill>
                  <a:srgbClr val="1B7378"/>
                </a:solidFill>
                <a:latin typeface="Verdana"/>
                <a:cs typeface="Verdana"/>
              </a:rPr>
              <a:t>ee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140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2900" spc="-27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930">
                <a:solidFill>
                  <a:srgbClr val="1B7378"/>
                </a:solidFill>
                <a:latin typeface="Verdana"/>
                <a:cs typeface="Verdana"/>
              </a:rPr>
              <a:t>=</a:t>
            </a:r>
            <a:r>
              <a:rPr dirty="0" sz="2900" spc="-27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220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250">
                <a:solidFill>
                  <a:srgbClr val="1B7378"/>
                </a:solidFill>
                <a:latin typeface="Verdana"/>
                <a:cs typeface="Verdana"/>
              </a:rPr>
              <a:t>w</a:t>
            </a:r>
            <a:r>
              <a:rPr dirty="0" sz="2900" spc="-395">
                <a:solidFill>
                  <a:srgbClr val="1B7378"/>
                </a:solidFill>
                <a:latin typeface="Verdana"/>
                <a:cs typeface="Verdana"/>
              </a:rPr>
              <a:t>.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900" spc="-240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r>
              <a:rPr dirty="0" sz="2900" spc="-305">
                <a:solidFill>
                  <a:srgbClr val="1B7378"/>
                </a:solidFill>
                <a:latin typeface="Verdana"/>
                <a:cs typeface="Verdana"/>
              </a:rPr>
              <a:t>y</a:t>
            </a:r>
            <a:r>
              <a:rPr dirty="0" sz="2900" spc="-170">
                <a:solidFill>
                  <a:srgbClr val="1B7378"/>
                </a:solidFill>
                <a:latin typeface="Verdana"/>
                <a:cs typeface="Verdana"/>
              </a:rPr>
              <a:t>s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85">
                <a:solidFill>
                  <a:srgbClr val="1B7378"/>
                </a:solidFill>
                <a:latin typeface="Verdana"/>
                <a:cs typeface="Verdana"/>
              </a:rPr>
              <a:t>c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220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170">
                <a:solidFill>
                  <a:srgbClr val="1B7378"/>
                </a:solidFill>
                <a:latin typeface="Verdana"/>
                <a:cs typeface="Verdana"/>
              </a:rPr>
              <a:t>n  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245">
                <a:solidFill>
                  <a:srgbClr val="1B7378"/>
                </a:solidFill>
                <a:latin typeface="Verdana"/>
                <a:cs typeface="Verdana"/>
              </a:rPr>
              <a:t>nn</a:t>
            </a:r>
            <a:r>
              <a:rPr dirty="0" sz="2900" spc="-10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285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-27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355">
                <a:solidFill>
                  <a:srgbClr val="1B7378"/>
                </a:solidFill>
                <a:latin typeface="Verdana"/>
                <a:cs typeface="Verdana"/>
              </a:rPr>
              <a:t>j</a:t>
            </a:r>
            <a:r>
              <a:rPr dirty="0" sz="2900" spc="-110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24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27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45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2900" spc="-10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900" spc="-220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29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-30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484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2900" spc="-10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2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29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27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40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endParaRPr sz="2900">
              <a:latin typeface="Verdana"/>
              <a:cs typeface="Verdana"/>
            </a:endParaRPr>
          </a:p>
          <a:p>
            <a:pPr marL="12700" marR="1300480">
              <a:lnSpc>
                <a:spcPct val="116399"/>
              </a:lnSpc>
            </a:pPr>
            <a:r>
              <a:rPr dirty="0" sz="2900" spc="-110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240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27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220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250">
                <a:solidFill>
                  <a:srgbClr val="1B7378"/>
                </a:solidFill>
                <a:latin typeface="Verdana"/>
                <a:cs typeface="Verdana"/>
              </a:rPr>
              <a:t>w</a:t>
            </a:r>
            <a:r>
              <a:rPr dirty="0" sz="2900" spc="-395">
                <a:solidFill>
                  <a:srgbClr val="1B7378"/>
                </a:solidFill>
                <a:latin typeface="Verdana"/>
                <a:cs typeface="Verdana"/>
              </a:rPr>
              <a:t>.</a:t>
            </a:r>
            <a:r>
              <a:rPr dirty="0" sz="2900" spc="-145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2900" spc="-10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900" spc="-220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29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-30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484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2900" spc="-10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2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295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27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930">
                <a:solidFill>
                  <a:srgbClr val="1B7378"/>
                </a:solidFill>
                <a:latin typeface="Verdana"/>
                <a:cs typeface="Verdana"/>
              </a:rPr>
              <a:t>=</a:t>
            </a:r>
            <a:r>
              <a:rPr dirty="0" sz="2900" spc="-27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45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2900" spc="-395">
                <a:solidFill>
                  <a:srgbClr val="1B7378"/>
                </a:solidFill>
                <a:latin typeface="Verdana"/>
                <a:cs typeface="Verdana"/>
              </a:rPr>
              <a:t>.</a:t>
            </a:r>
            <a:r>
              <a:rPr dirty="0" sz="2900" spc="-145">
                <a:solidFill>
                  <a:srgbClr val="1B7378"/>
                </a:solidFill>
                <a:latin typeface="Verdana"/>
                <a:cs typeface="Verdana"/>
              </a:rPr>
              <a:t>d</a:t>
            </a:r>
            <a:r>
              <a:rPr dirty="0" sz="2900" spc="-10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900" spc="-220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29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-30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484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2900" spc="-10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2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30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215">
                <a:solidFill>
                  <a:srgbClr val="1B7378"/>
                </a:solidFill>
                <a:latin typeface="Verdana"/>
                <a:cs typeface="Verdana"/>
              </a:rPr>
              <a:t>_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100">
                <a:solidFill>
                  <a:srgbClr val="1B7378"/>
                </a:solidFill>
                <a:latin typeface="Verdana"/>
                <a:cs typeface="Verdana"/>
              </a:rPr>
              <a:t>d  </a:t>
            </a:r>
            <a:r>
              <a:rPr dirty="0" sz="2900" spc="-250">
                <a:solidFill>
                  <a:srgbClr val="1B7378"/>
                </a:solidFill>
                <a:latin typeface="Verdana"/>
                <a:cs typeface="Verdana"/>
              </a:rPr>
              <a:t>w</a:t>
            </a:r>
            <a:r>
              <a:rPr dirty="0" sz="2900" spc="-240">
                <a:solidFill>
                  <a:srgbClr val="1B7378"/>
                </a:solidFill>
                <a:latin typeface="Verdana"/>
                <a:cs typeface="Verdana"/>
              </a:rPr>
              <a:t>h</a:t>
            </a:r>
            <a:r>
              <a:rPr dirty="0" sz="2900" spc="-100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29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-95">
                <a:solidFill>
                  <a:srgbClr val="1B7378"/>
                </a:solidFill>
                <a:latin typeface="Verdana"/>
                <a:cs typeface="Verdana"/>
              </a:rPr>
              <a:t>e</a:t>
            </a:r>
            <a:r>
              <a:rPr dirty="0" sz="2900" spc="-275">
                <a:solidFill>
                  <a:srgbClr val="1B7378"/>
                </a:solidFill>
                <a:latin typeface="Verdana"/>
                <a:cs typeface="Verdana"/>
              </a:rPr>
              <a:t> 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p</a:t>
            </a:r>
            <a:r>
              <a:rPr dirty="0" sz="2900" spc="-29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484">
                <a:solidFill>
                  <a:srgbClr val="1B7378"/>
                </a:solidFill>
                <a:latin typeface="Verdana"/>
                <a:cs typeface="Verdana"/>
              </a:rPr>
              <a:t>m</a:t>
            </a:r>
            <a:r>
              <a:rPr dirty="0" sz="2900" spc="-220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290">
                <a:solidFill>
                  <a:srgbClr val="1B7378"/>
                </a:solidFill>
                <a:latin typeface="Verdana"/>
                <a:cs typeface="Verdana"/>
              </a:rPr>
              <a:t>r</a:t>
            </a:r>
            <a:r>
              <a:rPr dirty="0" sz="2900" spc="-305">
                <a:solidFill>
                  <a:srgbClr val="1B7378"/>
                </a:solidFill>
                <a:latin typeface="Verdana"/>
                <a:cs typeface="Verdana"/>
              </a:rPr>
              <a:t>y</a:t>
            </a:r>
            <a:r>
              <a:rPr dirty="0" sz="2900" spc="-220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204">
                <a:solidFill>
                  <a:srgbClr val="1B7378"/>
                </a:solidFill>
                <a:latin typeface="Verdana"/>
                <a:cs typeface="Verdana"/>
              </a:rPr>
              <a:t>ff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ili</a:t>
            </a:r>
            <a:r>
              <a:rPr dirty="0" sz="2900" spc="-220">
                <a:solidFill>
                  <a:srgbClr val="1B7378"/>
                </a:solidFill>
                <a:latin typeface="Verdana"/>
                <a:cs typeface="Verdana"/>
              </a:rPr>
              <a:t>a</a:t>
            </a:r>
            <a:r>
              <a:rPr dirty="0" sz="2900" spc="-30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150">
                <a:solidFill>
                  <a:srgbClr val="1B7378"/>
                </a:solidFill>
                <a:latin typeface="Verdana"/>
                <a:cs typeface="Verdana"/>
              </a:rPr>
              <a:t>i</a:t>
            </a:r>
            <a:r>
              <a:rPr dirty="0" sz="2900" spc="-110">
                <a:solidFill>
                  <a:srgbClr val="1B7378"/>
                </a:solidFill>
                <a:latin typeface="Verdana"/>
                <a:cs typeface="Verdana"/>
              </a:rPr>
              <a:t>o</a:t>
            </a:r>
            <a:r>
              <a:rPr dirty="0" sz="2900" spc="-245">
                <a:solidFill>
                  <a:srgbClr val="1B7378"/>
                </a:solidFill>
                <a:latin typeface="Verdana"/>
                <a:cs typeface="Verdana"/>
              </a:rPr>
              <a:t>n</a:t>
            </a:r>
            <a:r>
              <a:rPr dirty="0" sz="2900" spc="-935">
                <a:solidFill>
                  <a:srgbClr val="1B7378"/>
                </a:solidFill>
                <a:latin typeface="Verdana"/>
                <a:cs typeface="Verdana"/>
              </a:rPr>
              <a:t>=</a:t>
            </a:r>
            <a:r>
              <a:rPr dirty="0" sz="2900" spc="-210">
                <a:solidFill>
                  <a:srgbClr val="1B7378"/>
                </a:solidFill>
                <a:latin typeface="Verdana"/>
                <a:cs typeface="Verdana"/>
              </a:rPr>
              <a:t>'</a:t>
            </a:r>
            <a:r>
              <a:rPr dirty="0" sz="2900" spc="-300">
                <a:solidFill>
                  <a:srgbClr val="1B7378"/>
                </a:solidFill>
                <a:latin typeface="Verdana"/>
                <a:cs typeface="Verdana"/>
              </a:rPr>
              <a:t>t</a:t>
            </a:r>
            <a:r>
              <a:rPr dirty="0" sz="2900" spc="-210">
                <a:solidFill>
                  <a:srgbClr val="1B7378"/>
                </a:solidFill>
                <a:latin typeface="Verdana"/>
                <a:cs typeface="Verdana"/>
              </a:rPr>
              <a:t>'</a:t>
            </a:r>
            <a:r>
              <a:rPr dirty="0" sz="2900" spc="-650">
                <a:solidFill>
                  <a:srgbClr val="1B7378"/>
                </a:solidFill>
                <a:latin typeface="Verdana"/>
                <a:cs typeface="Verdana"/>
              </a:rPr>
              <a:t>;</a:t>
            </a:r>
            <a:endParaRPr sz="2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dirty="0" u="heavy" sz="3400" spc="-114">
                <a:solidFill>
                  <a:srgbClr val="1B7378"/>
                </a:solidFill>
                <a:uFill>
                  <a:solidFill>
                    <a:srgbClr val="1B7378"/>
                  </a:solidFill>
                </a:uFill>
                <a:latin typeface="Verdana"/>
                <a:cs typeface="Verdana"/>
              </a:rPr>
              <a:t>Out</a:t>
            </a:r>
            <a:r>
              <a:rPr dirty="0" sz="3400" spc="-114">
                <a:solidFill>
                  <a:srgbClr val="1B7378"/>
                </a:solidFill>
                <a:latin typeface="Verdana"/>
                <a:cs typeface="Verdana"/>
              </a:rPr>
              <a:t>put:-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Shaina pereira</dc:creator>
  <cp:keywords>DAGZL3xC6h8,BAFi__SL0KQ</cp:keywords>
  <dc:title>Green Orange Blue Creative Healthcare Facility Presentation</dc:title>
  <dcterms:created xsi:type="dcterms:W3CDTF">2024-12-14T06:30:07Z</dcterms:created>
  <dcterms:modified xsi:type="dcterms:W3CDTF">2024-12-14T06:30:07Z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2024-12-14T00:00:00Z</vt:filetime>
  </property>
  <property fmtid="{D5CDD505-2E9C-101B-9397-08002B2CF9AE}" pid="3" name="Creator">
    <vt:lpwstr>Canva</vt:lpwstr>
  </property>
  <property fmtid="{D5CDD505-2E9C-101B-9397-08002B2CF9AE}" pid="4" name="LastSaved">
    <vt:filetime>2024-12-14T00:00:00Z</vt:filetime>
  </property>
</Properties>
</file>